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7" r:id="rId3"/>
    <p:sldId id="258" r:id="rId4"/>
    <p:sldId id="298" r:id="rId5"/>
    <p:sldId id="299" r:id="rId6"/>
    <p:sldId id="268" r:id="rId7"/>
    <p:sldId id="300" r:id="rId8"/>
    <p:sldId id="301" r:id="rId9"/>
    <p:sldId id="307" r:id="rId10"/>
    <p:sldId id="308" r:id="rId11"/>
    <p:sldId id="309" r:id="rId12"/>
    <p:sldId id="304" r:id="rId13"/>
    <p:sldId id="306" r:id="rId14"/>
    <p:sldId id="305" r:id="rId15"/>
    <p:sldId id="303" r:id="rId16"/>
  </p:sldIdLst>
  <p:sldSz cx="9144000" cy="5143500" type="screen16x9"/>
  <p:notesSz cx="6858000" cy="9144000"/>
  <p:embeddedFontLst>
    <p:embeddedFont>
      <p:font typeface="Advent Pro SemiBold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Livvic Light" pitchFamily="2" charset="0"/>
      <p:regular r:id="rId26"/>
      <p:italic r:id="rId27"/>
    </p:embeddedFont>
    <p:embeddedFont>
      <p:font typeface="Maven Pro" panose="020B0604020202020204" charset="0"/>
      <p:regular r:id="rId28"/>
      <p:bold r:id="rId29"/>
    </p:embeddedFont>
    <p:embeddedFont>
      <p:font typeface="Nunito Light" pitchFamily="2" charset="-52"/>
      <p:regular r:id="rId30"/>
      <p:italic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473435-719F-4EC3-83DF-DC92890121F4}">
  <a:tblStyle styleId="{D7473435-719F-4EC3-83DF-DC92890121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41" autoAdjust="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Расходы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6442342401621507"/>
          <c:y val="0.28687374423024709"/>
          <c:w val="0.39490508232535604"/>
          <c:h val="0.6280673364105349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Расходы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E4-4A68-9CF8-7775201788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E4-4A68-9CF8-7775201788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E4-4A68-9CF8-7775201788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E4-4A68-9CF8-7775201788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1E4-4A68-9CF8-77752017883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1E4-4A68-9CF8-77752017883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Одноплатный компьютер </c:v>
                </c:pt>
                <c:pt idx="1">
                  <c:v>USB-Камера</c:v>
                </c:pt>
                <c:pt idx="2">
                  <c:v>Электромагнитные замки</c:v>
                </c:pt>
                <c:pt idx="3">
                  <c:v>Источник питания</c:v>
                </c:pt>
                <c:pt idx="4">
                  <c:v>Прочие комплектующие</c:v>
                </c:pt>
                <c:pt idx="5">
                  <c:v>Затраты на установку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2500</c:v>
                </c:pt>
                <c:pt idx="1">
                  <c:v>3500</c:v>
                </c:pt>
                <c:pt idx="2">
                  <c:v>3200</c:v>
                </c:pt>
                <c:pt idx="3">
                  <c:v>1000</c:v>
                </c:pt>
                <c:pt idx="4">
                  <c:v>1500</c:v>
                </c:pt>
                <c:pt idx="5">
                  <c:v>1250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AF-4CF4-9F37-DC3D5FF864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D29B4-F6AD-4663-8AF5-C23373B09CD9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5FEB2211-E76C-4E85-85B9-9E180308D795}">
      <dgm:prSet/>
      <dgm:spPr/>
      <dgm:t>
        <a:bodyPr/>
        <a:lstStyle/>
        <a:p>
          <a:r>
            <a:rPr lang="ru-RU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потери</a:t>
          </a:r>
          <a:endParaRPr lang="ru-RU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5E31EBF-1C15-4CD2-85E8-2F745E2C5C29}" type="parTrans" cxnId="{E78EA109-BA03-4B30-B709-A4B46DA28ADC}">
      <dgm:prSet/>
      <dgm:spPr/>
      <dgm:t>
        <a:bodyPr/>
        <a:lstStyle/>
        <a:p>
          <a:endParaRPr lang="ru-RU"/>
        </a:p>
      </dgm:t>
    </dgm:pt>
    <dgm:pt modelId="{307DED8D-462A-4D76-9E00-44ADC67B3999}" type="sibTrans" cxnId="{E78EA109-BA03-4B30-B709-A4B46DA28ADC}">
      <dgm:prSet/>
      <dgm:spPr>
        <a:solidFill>
          <a:schemeClr val="accent3"/>
        </a:solidFill>
      </dgm:spPr>
      <dgm:t>
        <a:bodyPr/>
        <a:lstStyle/>
        <a:p>
          <a:endParaRPr lang="ru-RU"/>
        </a:p>
      </dgm:t>
    </dgm:pt>
    <dgm:pt modelId="{F004A92E-4BB3-4A9C-A812-150FD3EC7A0D}">
      <dgm:prSet/>
      <dgm:spPr/>
      <dgm:t>
        <a:bodyPr/>
        <a:lstStyle/>
        <a:p>
          <a:r>
            <a:rPr lang="ru-RU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хранения</a:t>
          </a:r>
          <a:endParaRPr lang="ru-RU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79CA67E-EBB1-4551-99DD-2A5FFB78FBDB}" type="parTrans" cxnId="{C2A7645D-36F6-4160-88C2-F6B47FF15E03}">
      <dgm:prSet/>
      <dgm:spPr/>
      <dgm:t>
        <a:bodyPr/>
        <a:lstStyle/>
        <a:p>
          <a:endParaRPr lang="ru-RU"/>
        </a:p>
      </dgm:t>
    </dgm:pt>
    <dgm:pt modelId="{582E8099-EB54-4110-8C01-3B8884DAA923}" type="sibTrans" cxnId="{C2A7645D-36F6-4160-88C2-F6B47FF15E03}">
      <dgm:prSet/>
      <dgm:spPr>
        <a:solidFill>
          <a:schemeClr val="accent3"/>
        </a:solidFill>
      </dgm:spPr>
      <dgm:t>
        <a:bodyPr/>
        <a:lstStyle/>
        <a:p>
          <a:endParaRPr lang="ru-RU"/>
        </a:p>
      </dgm:t>
    </dgm:pt>
    <dgm:pt modelId="{606A204A-57B6-4681-A724-2C4961BABD29}">
      <dgm:prSet/>
      <dgm:spPr/>
      <dgm:t>
        <a:bodyPr/>
        <a:lstStyle/>
        <a:p>
          <a:r>
            <a:rPr lang="ru-RU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удобства </a:t>
          </a:r>
          <a:endParaRPr lang="ru-RU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F668A4C-E25E-43CA-ADCF-E9B958ED7890}" type="parTrans" cxnId="{09F0ECFC-D2B9-496A-A22B-1D9894CEA9BB}">
      <dgm:prSet/>
      <dgm:spPr/>
      <dgm:t>
        <a:bodyPr/>
        <a:lstStyle/>
        <a:p>
          <a:endParaRPr lang="ru-RU"/>
        </a:p>
      </dgm:t>
    </dgm:pt>
    <dgm:pt modelId="{51873708-1E98-4B2F-97B9-8F411EC88474}" type="sibTrans" cxnId="{09F0ECFC-D2B9-496A-A22B-1D9894CEA9BB}">
      <dgm:prSet/>
      <dgm:spPr/>
      <dgm:t>
        <a:bodyPr/>
        <a:lstStyle/>
        <a:p>
          <a:endParaRPr lang="ru-RU"/>
        </a:p>
      </dgm:t>
    </dgm:pt>
    <dgm:pt modelId="{198D1618-CB48-46E8-83BA-C11C31C2A505}" type="pres">
      <dgm:prSet presAssocID="{BB5D29B4-F6AD-4663-8AF5-C23373B09CD9}" presName="Name0" presStyleCnt="0">
        <dgm:presLayoutVars>
          <dgm:dir/>
          <dgm:resizeHandles val="exact"/>
        </dgm:presLayoutVars>
      </dgm:prSet>
      <dgm:spPr/>
    </dgm:pt>
    <dgm:pt modelId="{897C1A84-4AC5-4DC4-882C-5AE69EB546B2}" type="pres">
      <dgm:prSet presAssocID="{5FEB2211-E76C-4E85-85B9-9E180308D795}" presName="node" presStyleLbl="node1" presStyleIdx="0" presStyleCnt="3">
        <dgm:presLayoutVars>
          <dgm:bulletEnabled val="1"/>
        </dgm:presLayoutVars>
      </dgm:prSet>
      <dgm:spPr/>
    </dgm:pt>
    <dgm:pt modelId="{32057C3C-092B-4825-A1B9-59B8414811E8}" type="pres">
      <dgm:prSet presAssocID="{307DED8D-462A-4D76-9E00-44ADC67B3999}" presName="sibTrans" presStyleLbl="sibTrans2D1" presStyleIdx="0" presStyleCnt="2"/>
      <dgm:spPr/>
    </dgm:pt>
    <dgm:pt modelId="{978740DD-6B9C-4838-ABE7-7946F9232119}" type="pres">
      <dgm:prSet presAssocID="{307DED8D-462A-4D76-9E00-44ADC67B3999}" presName="connectorText" presStyleLbl="sibTrans2D1" presStyleIdx="0" presStyleCnt="2"/>
      <dgm:spPr/>
    </dgm:pt>
    <dgm:pt modelId="{4DDCA9BB-311F-478C-A6E9-74EE78F79E06}" type="pres">
      <dgm:prSet presAssocID="{F004A92E-4BB3-4A9C-A812-150FD3EC7A0D}" presName="node" presStyleLbl="node1" presStyleIdx="1" presStyleCnt="3">
        <dgm:presLayoutVars>
          <dgm:bulletEnabled val="1"/>
        </dgm:presLayoutVars>
      </dgm:prSet>
      <dgm:spPr/>
    </dgm:pt>
    <dgm:pt modelId="{DDD55D61-D637-43CB-9899-9F63F8B643F0}" type="pres">
      <dgm:prSet presAssocID="{582E8099-EB54-4110-8C01-3B8884DAA923}" presName="sibTrans" presStyleLbl="sibTrans2D1" presStyleIdx="1" presStyleCnt="2"/>
      <dgm:spPr/>
    </dgm:pt>
    <dgm:pt modelId="{C29F0BCC-7187-4814-B578-4838EEC435E5}" type="pres">
      <dgm:prSet presAssocID="{582E8099-EB54-4110-8C01-3B8884DAA923}" presName="connectorText" presStyleLbl="sibTrans2D1" presStyleIdx="1" presStyleCnt="2"/>
      <dgm:spPr/>
    </dgm:pt>
    <dgm:pt modelId="{734EBBC2-BFCD-424D-92FF-80E23C8CF96C}" type="pres">
      <dgm:prSet presAssocID="{606A204A-57B6-4681-A724-2C4961BABD29}" presName="node" presStyleLbl="node1" presStyleIdx="2" presStyleCnt="3">
        <dgm:presLayoutVars>
          <dgm:bulletEnabled val="1"/>
        </dgm:presLayoutVars>
      </dgm:prSet>
      <dgm:spPr/>
    </dgm:pt>
  </dgm:ptLst>
  <dgm:cxnLst>
    <dgm:cxn modelId="{E78EA109-BA03-4B30-B709-A4B46DA28ADC}" srcId="{BB5D29B4-F6AD-4663-8AF5-C23373B09CD9}" destId="{5FEB2211-E76C-4E85-85B9-9E180308D795}" srcOrd="0" destOrd="0" parTransId="{55E31EBF-1C15-4CD2-85E8-2F745E2C5C29}" sibTransId="{307DED8D-462A-4D76-9E00-44ADC67B3999}"/>
    <dgm:cxn modelId="{EFFAC240-26C4-49FA-9807-BA048C0DCD5D}" type="presOf" srcId="{606A204A-57B6-4681-A724-2C4961BABD29}" destId="{734EBBC2-BFCD-424D-92FF-80E23C8CF96C}" srcOrd="0" destOrd="0" presId="urn:microsoft.com/office/officeart/2005/8/layout/process1"/>
    <dgm:cxn modelId="{C2A7645D-36F6-4160-88C2-F6B47FF15E03}" srcId="{BB5D29B4-F6AD-4663-8AF5-C23373B09CD9}" destId="{F004A92E-4BB3-4A9C-A812-150FD3EC7A0D}" srcOrd="1" destOrd="0" parTransId="{479CA67E-EBB1-4551-99DD-2A5FFB78FBDB}" sibTransId="{582E8099-EB54-4110-8C01-3B8884DAA923}"/>
    <dgm:cxn modelId="{58149B62-61B9-4D1F-834E-2FA714F1FE77}" type="presOf" srcId="{5FEB2211-E76C-4E85-85B9-9E180308D795}" destId="{897C1A84-4AC5-4DC4-882C-5AE69EB546B2}" srcOrd="0" destOrd="0" presId="urn:microsoft.com/office/officeart/2005/8/layout/process1"/>
    <dgm:cxn modelId="{1D3ADC8D-CFB6-43F4-A948-855F86427E6F}" type="presOf" srcId="{307DED8D-462A-4D76-9E00-44ADC67B3999}" destId="{32057C3C-092B-4825-A1B9-59B8414811E8}" srcOrd="0" destOrd="0" presId="urn:microsoft.com/office/officeart/2005/8/layout/process1"/>
    <dgm:cxn modelId="{520E62B8-97F3-4387-8EAB-B8E5157BA5E9}" type="presOf" srcId="{307DED8D-462A-4D76-9E00-44ADC67B3999}" destId="{978740DD-6B9C-4838-ABE7-7946F9232119}" srcOrd="1" destOrd="0" presId="urn:microsoft.com/office/officeart/2005/8/layout/process1"/>
    <dgm:cxn modelId="{18EE3FBB-733A-4C97-B89C-501B73F5F366}" type="presOf" srcId="{582E8099-EB54-4110-8C01-3B8884DAA923}" destId="{DDD55D61-D637-43CB-9899-9F63F8B643F0}" srcOrd="0" destOrd="0" presId="urn:microsoft.com/office/officeart/2005/8/layout/process1"/>
    <dgm:cxn modelId="{931773CF-090F-4B19-AA02-89D77B68E3A7}" type="presOf" srcId="{582E8099-EB54-4110-8C01-3B8884DAA923}" destId="{C29F0BCC-7187-4814-B578-4838EEC435E5}" srcOrd="1" destOrd="0" presId="urn:microsoft.com/office/officeart/2005/8/layout/process1"/>
    <dgm:cxn modelId="{D334E1EA-94E8-4C50-B0D4-8F0C37A491D8}" type="presOf" srcId="{F004A92E-4BB3-4A9C-A812-150FD3EC7A0D}" destId="{4DDCA9BB-311F-478C-A6E9-74EE78F79E06}" srcOrd="0" destOrd="0" presId="urn:microsoft.com/office/officeart/2005/8/layout/process1"/>
    <dgm:cxn modelId="{528C27EC-336B-4CD8-AE51-2A18F65850D8}" type="presOf" srcId="{BB5D29B4-F6AD-4663-8AF5-C23373B09CD9}" destId="{198D1618-CB48-46E8-83BA-C11C31C2A505}" srcOrd="0" destOrd="0" presId="urn:microsoft.com/office/officeart/2005/8/layout/process1"/>
    <dgm:cxn modelId="{09F0ECFC-D2B9-496A-A22B-1D9894CEA9BB}" srcId="{BB5D29B4-F6AD-4663-8AF5-C23373B09CD9}" destId="{606A204A-57B6-4681-A724-2C4961BABD29}" srcOrd="2" destOrd="0" parTransId="{EF668A4C-E25E-43CA-ADCF-E9B958ED7890}" sibTransId="{51873708-1E98-4B2F-97B9-8F411EC88474}"/>
    <dgm:cxn modelId="{E80F9EE3-3BD5-4C95-96C8-CBDBAE2280E7}" type="presParOf" srcId="{198D1618-CB48-46E8-83BA-C11C31C2A505}" destId="{897C1A84-4AC5-4DC4-882C-5AE69EB546B2}" srcOrd="0" destOrd="0" presId="urn:microsoft.com/office/officeart/2005/8/layout/process1"/>
    <dgm:cxn modelId="{BEDAF93B-2571-4CAE-89F8-035C89C08B31}" type="presParOf" srcId="{198D1618-CB48-46E8-83BA-C11C31C2A505}" destId="{32057C3C-092B-4825-A1B9-59B8414811E8}" srcOrd="1" destOrd="0" presId="urn:microsoft.com/office/officeart/2005/8/layout/process1"/>
    <dgm:cxn modelId="{4548FCDB-EA80-4EA6-BEF4-D84027FC4837}" type="presParOf" srcId="{32057C3C-092B-4825-A1B9-59B8414811E8}" destId="{978740DD-6B9C-4838-ABE7-7946F9232119}" srcOrd="0" destOrd="0" presId="urn:microsoft.com/office/officeart/2005/8/layout/process1"/>
    <dgm:cxn modelId="{EE873A74-9797-4C2D-9325-7151FAB15FB6}" type="presParOf" srcId="{198D1618-CB48-46E8-83BA-C11C31C2A505}" destId="{4DDCA9BB-311F-478C-A6E9-74EE78F79E06}" srcOrd="2" destOrd="0" presId="urn:microsoft.com/office/officeart/2005/8/layout/process1"/>
    <dgm:cxn modelId="{E0C33199-0321-44A8-A9FB-869C91549CA5}" type="presParOf" srcId="{198D1618-CB48-46E8-83BA-C11C31C2A505}" destId="{DDD55D61-D637-43CB-9899-9F63F8B643F0}" srcOrd="3" destOrd="0" presId="urn:microsoft.com/office/officeart/2005/8/layout/process1"/>
    <dgm:cxn modelId="{7268DE30-90BB-4F55-9130-D5FB53598F06}" type="presParOf" srcId="{DDD55D61-D637-43CB-9899-9F63F8B643F0}" destId="{C29F0BCC-7187-4814-B578-4838EEC435E5}" srcOrd="0" destOrd="0" presId="urn:microsoft.com/office/officeart/2005/8/layout/process1"/>
    <dgm:cxn modelId="{BC19417C-DD1B-4AAE-A7C7-7DD0DB9F075D}" type="presParOf" srcId="{198D1618-CB48-46E8-83BA-C11C31C2A505}" destId="{734EBBC2-BFCD-424D-92FF-80E23C8CF9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51E44-D5AD-4E73-9A7B-A815C4F7241C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48EA09C-1408-4688-BD49-D4BF560F2E17}">
      <dgm:prSet/>
      <dgm:spPr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95AA0B8A-101A-4074-886D-B3009E60286C}" type="parTrans" cxnId="{8B098107-5CDA-49DB-B84C-22B3F66C8E68}">
      <dgm:prSet/>
      <dgm:spPr/>
      <dgm:t>
        <a:bodyPr/>
        <a:lstStyle/>
        <a:p>
          <a:endParaRPr lang="ru-RU"/>
        </a:p>
      </dgm:t>
    </dgm:pt>
    <dgm:pt modelId="{87D3ADC5-7D22-437D-86CB-5FBF2EA1227B}" type="sibTrans" cxnId="{8B098107-5CDA-49DB-B84C-22B3F66C8E68}">
      <dgm:prSet/>
      <dgm:spPr/>
      <dgm:t>
        <a:bodyPr/>
        <a:lstStyle/>
        <a:p>
          <a:endParaRPr lang="ru-RU"/>
        </a:p>
      </dgm:t>
    </dgm:pt>
    <dgm:pt modelId="{25F69BA9-EC70-491E-98A1-B688A2952C8C}">
      <dgm:prSet phldrT="[Текст]"/>
      <dgm:spPr>
        <a:solidFill>
          <a:schemeClr val="bg2"/>
        </a:solidFill>
        <a:ln>
          <a:solidFill>
            <a:schemeClr val="accent6"/>
          </a:solidFill>
        </a:ln>
      </dgm:spPr>
      <dgm:t>
        <a:bodyPr/>
        <a:lstStyle/>
        <a:p>
          <a:r>
            <a:rPr lang="ru-RU" dirty="0"/>
            <a:t>Бесконтактность</a:t>
          </a:r>
        </a:p>
      </dgm:t>
    </dgm:pt>
    <dgm:pt modelId="{A360CD52-09D6-4F65-B2BF-07071C251644}" type="sibTrans" cxnId="{761F3EA7-7275-45D1-8EB4-741EA83DF63C}">
      <dgm:prSet/>
      <dgm:spPr/>
      <dgm:t>
        <a:bodyPr/>
        <a:lstStyle/>
        <a:p>
          <a:endParaRPr lang="ru-RU"/>
        </a:p>
      </dgm:t>
    </dgm:pt>
    <dgm:pt modelId="{1963EEC0-B3D6-4823-885D-156B72DCB8A6}" type="parTrans" cxnId="{761F3EA7-7275-45D1-8EB4-741EA83DF63C}">
      <dgm:prSet/>
      <dgm:spPr>
        <a:ln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C1534B00-2DD0-4555-9456-D411AA96EF9E}">
      <dgm:prSet phldrT="[Текст]"/>
      <dgm:spPr>
        <a:solidFill>
          <a:schemeClr val="bg2"/>
        </a:solidFill>
        <a:ln>
          <a:solidFill>
            <a:schemeClr val="accent6"/>
          </a:solidFill>
        </a:ln>
      </dgm:spPr>
      <dgm:t>
        <a:bodyPr/>
        <a:lstStyle/>
        <a:p>
          <a:r>
            <a:rPr lang="ru-RU" dirty="0"/>
            <a:t>Нельзя забыть</a:t>
          </a:r>
        </a:p>
      </dgm:t>
    </dgm:pt>
    <dgm:pt modelId="{10C53CF9-26F2-41F7-A840-D2D920D0A381}" type="parTrans" cxnId="{CD0FAB00-D181-4EDA-86E1-D6E62F47CE84}">
      <dgm:prSet/>
      <dgm:spPr>
        <a:ln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E61D476C-B2D0-405D-AE18-6DA02B3E550E}" type="sibTrans" cxnId="{CD0FAB00-D181-4EDA-86E1-D6E62F47CE84}">
      <dgm:prSet/>
      <dgm:spPr/>
      <dgm:t>
        <a:bodyPr/>
        <a:lstStyle/>
        <a:p>
          <a:endParaRPr lang="ru-RU"/>
        </a:p>
      </dgm:t>
    </dgm:pt>
    <dgm:pt modelId="{A3D73C7A-CCD3-4CE3-9399-FEA87568C0CF}">
      <dgm:prSet phldrT="[Текст]"/>
      <dgm:spPr>
        <a:solidFill>
          <a:schemeClr val="bg2"/>
        </a:solidFill>
        <a:ln>
          <a:solidFill>
            <a:schemeClr val="accent6"/>
          </a:solidFill>
        </a:ln>
      </dgm:spPr>
      <dgm:t>
        <a:bodyPr/>
        <a:lstStyle/>
        <a:p>
          <a:r>
            <a:rPr lang="ru-RU" dirty="0"/>
            <a:t>Нельзя</a:t>
          </a:r>
          <a:r>
            <a:rPr lang="ru-RU" baseline="0" dirty="0"/>
            <a:t> подделать</a:t>
          </a:r>
          <a:endParaRPr lang="ru-RU" dirty="0"/>
        </a:p>
      </dgm:t>
    </dgm:pt>
    <dgm:pt modelId="{5D9A5289-1B65-4966-B737-429E14629402}" type="parTrans" cxnId="{41209DEA-BA89-4D44-9A4B-44F516F9BFF9}">
      <dgm:prSet/>
      <dgm:spPr>
        <a:ln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7E87502-262C-4626-A877-328F8EABBB44}" type="sibTrans" cxnId="{41209DEA-BA89-4D44-9A4B-44F516F9BFF9}">
      <dgm:prSet/>
      <dgm:spPr/>
      <dgm:t>
        <a:bodyPr/>
        <a:lstStyle/>
        <a:p>
          <a:endParaRPr lang="ru-RU"/>
        </a:p>
      </dgm:t>
    </dgm:pt>
    <dgm:pt modelId="{A98F4D27-89A8-4A0D-9EEE-841E0E2A9318}">
      <dgm:prSet phldrT="[Текст]"/>
      <dgm:spPr>
        <a:solidFill>
          <a:schemeClr val="bg2"/>
        </a:solidFill>
        <a:ln>
          <a:solidFill>
            <a:schemeClr val="accent6"/>
          </a:solidFill>
        </a:ln>
      </dgm:spPr>
      <dgm:t>
        <a:bodyPr/>
        <a:lstStyle/>
        <a:p>
          <a:r>
            <a:rPr lang="ru-RU" dirty="0"/>
            <a:t>Дешевизна</a:t>
          </a:r>
        </a:p>
      </dgm:t>
    </dgm:pt>
    <dgm:pt modelId="{62B52693-003C-43FE-8B8B-D4BFF782C54B}" type="parTrans" cxnId="{44FEFF09-F9F0-4897-8F80-FC9A8384573D}">
      <dgm:prSet/>
      <dgm:spPr>
        <a:ln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FF334428-04C6-45B0-B974-1288AFAF66C7}" type="sibTrans" cxnId="{44FEFF09-F9F0-4897-8F80-FC9A8384573D}">
      <dgm:prSet/>
      <dgm:spPr/>
      <dgm:t>
        <a:bodyPr/>
        <a:lstStyle/>
        <a:p>
          <a:endParaRPr lang="ru-RU"/>
        </a:p>
      </dgm:t>
    </dgm:pt>
    <dgm:pt modelId="{34E8D793-F03E-439A-A175-BDCAE2725430}" type="pres">
      <dgm:prSet presAssocID="{B1051E44-D5AD-4E73-9A7B-A815C4F724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51C17C-5601-4DAD-A0AB-D0A372C2A9C8}" type="pres">
      <dgm:prSet presAssocID="{448EA09C-1408-4688-BD49-D4BF560F2E17}" presName="hierRoot1" presStyleCnt="0">
        <dgm:presLayoutVars>
          <dgm:hierBranch val="init"/>
        </dgm:presLayoutVars>
      </dgm:prSet>
      <dgm:spPr/>
    </dgm:pt>
    <dgm:pt modelId="{F6EBF87C-FD0F-4106-94E2-B3B03CC3088E}" type="pres">
      <dgm:prSet presAssocID="{448EA09C-1408-4688-BD49-D4BF560F2E17}" presName="rootComposite1" presStyleCnt="0"/>
      <dgm:spPr/>
    </dgm:pt>
    <dgm:pt modelId="{E2D5113B-D5C5-4F4B-979C-C3080FFD089A}" type="pres">
      <dgm:prSet presAssocID="{448EA09C-1408-4688-BD49-D4BF560F2E17}" presName="rootText1" presStyleLbl="node0" presStyleIdx="0" presStyleCnt="1" custScaleX="167541" custScaleY="314894" custLinFactNeighborX="-262" custLinFactNeighborY="-36412">
        <dgm:presLayoutVars>
          <dgm:chPref val="3"/>
        </dgm:presLayoutVars>
      </dgm:prSet>
      <dgm:spPr/>
    </dgm:pt>
    <dgm:pt modelId="{D32E9D54-1B9A-447B-B5EE-90B44AF29960}" type="pres">
      <dgm:prSet presAssocID="{448EA09C-1408-4688-BD49-D4BF560F2E17}" presName="rootConnector1" presStyleLbl="node1" presStyleIdx="0" presStyleCnt="0"/>
      <dgm:spPr/>
    </dgm:pt>
    <dgm:pt modelId="{2485E3DD-4EFA-4742-B9E7-E2C92A7953B0}" type="pres">
      <dgm:prSet presAssocID="{448EA09C-1408-4688-BD49-D4BF560F2E17}" presName="hierChild2" presStyleCnt="0"/>
      <dgm:spPr/>
    </dgm:pt>
    <dgm:pt modelId="{64880F8A-4C2E-4EF1-A0E9-7420AEF7CA41}" type="pres">
      <dgm:prSet presAssocID="{1963EEC0-B3D6-4823-885D-156B72DCB8A6}" presName="Name37" presStyleLbl="parChTrans1D2" presStyleIdx="0" presStyleCnt="4"/>
      <dgm:spPr/>
    </dgm:pt>
    <dgm:pt modelId="{3A0AD322-0665-4F14-82D5-CCAA1C503D2B}" type="pres">
      <dgm:prSet presAssocID="{25F69BA9-EC70-491E-98A1-B688A2952C8C}" presName="hierRoot2" presStyleCnt="0">
        <dgm:presLayoutVars>
          <dgm:hierBranch val="init"/>
        </dgm:presLayoutVars>
      </dgm:prSet>
      <dgm:spPr/>
    </dgm:pt>
    <dgm:pt modelId="{117E2517-90B8-4D6E-B14A-82F675D56A1A}" type="pres">
      <dgm:prSet presAssocID="{25F69BA9-EC70-491E-98A1-B688A2952C8C}" presName="rootComposite" presStyleCnt="0"/>
      <dgm:spPr/>
    </dgm:pt>
    <dgm:pt modelId="{C3CA035F-C87F-42AA-B9BF-4D3C5DB1D94D}" type="pres">
      <dgm:prSet presAssocID="{25F69BA9-EC70-491E-98A1-B688A2952C8C}" presName="rootText" presStyleLbl="node2" presStyleIdx="0" presStyleCnt="4" custScaleY="56842">
        <dgm:presLayoutVars>
          <dgm:chPref val="3"/>
        </dgm:presLayoutVars>
      </dgm:prSet>
      <dgm:spPr/>
    </dgm:pt>
    <dgm:pt modelId="{990E65EB-D190-413E-AC27-6FAAB9011297}" type="pres">
      <dgm:prSet presAssocID="{25F69BA9-EC70-491E-98A1-B688A2952C8C}" presName="rootConnector" presStyleLbl="node2" presStyleIdx="0" presStyleCnt="4"/>
      <dgm:spPr/>
    </dgm:pt>
    <dgm:pt modelId="{FFCF7D3A-F324-48EB-AAC1-1A797C288A2D}" type="pres">
      <dgm:prSet presAssocID="{25F69BA9-EC70-491E-98A1-B688A2952C8C}" presName="hierChild4" presStyleCnt="0"/>
      <dgm:spPr/>
    </dgm:pt>
    <dgm:pt modelId="{2CA02F84-8EBB-4589-8483-CD7B782C4EDF}" type="pres">
      <dgm:prSet presAssocID="{25F69BA9-EC70-491E-98A1-B688A2952C8C}" presName="hierChild5" presStyleCnt="0"/>
      <dgm:spPr/>
    </dgm:pt>
    <dgm:pt modelId="{82711FAF-FCF6-4EF3-88EB-101B2F706736}" type="pres">
      <dgm:prSet presAssocID="{10C53CF9-26F2-41F7-A840-D2D920D0A381}" presName="Name37" presStyleLbl="parChTrans1D2" presStyleIdx="1" presStyleCnt="4"/>
      <dgm:spPr/>
    </dgm:pt>
    <dgm:pt modelId="{FD644EC3-6999-412C-8C4F-B72AC8301505}" type="pres">
      <dgm:prSet presAssocID="{C1534B00-2DD0-4555-9456-D411AA96EF9E}" presName="hierRoot2" presStyleCnt="0">
        <dgm:presLayoutVars>
          <dgm:hierBranch val="init"/>
        </dgm:presLayoutVars>
      </dgm:prSet>
      <dgm:spPr/>
    </dgm:pt>
    <dgm:pt modelId="{2FC56DD2-8E86-4F94-8D1F-A19D0BFC5C69}" type="pres">
      <dgm:prSet presAssocID="{C1534B00-2DD0-4555-9456-D411AA96EF9E}" presName="rootComposite" presStyleCnt="0"/>
      <dgm:spPr/>
    </dgm:pt>
    <dgm:pt modelId="{9F9F45CC-E726-4152-A602-B4BAE62687B3}" type="pres">
      <dgm:prSet presAssocID="{C1534B00-2DD0-4555-9456-D411AA96EF9E}" presName="rootText" presStyleLbl="node2" presStyleIdx="1" presStyleCnt="4" custScaleY="56842">
        <dgm:presLayoutVars>
          <dgm:chPref val="3"/>
        </dgm:presLayoutVars>
      </dgm:prSet>
      <dgm:spPr/>
    </dgm:pt>
    <dgm:pt modelId="{9D637348-39DF-4C67-8670-16621FFAA622}" type="pres">
      <dgm:prSet presAssocID="{C1534B00-2DD0-4555-9456-D411AA96EF9E}" presName="rootConnector" presStyleLbl="node2" presStyleIdx="1" presStyleCnt="4"/>
      <dgm:spPr/>
    </dgm:pt>
    <dgm:pt modelId="{23C5A1BE-9FE5-496F-BADF-0CB055777D7D}" type="pres">
      <dgm:prSet presAssocID="{C1534B00-2DD0-4555-9456-D411AA96EF9E}" presName="hierChild4" presStyleCnt="0"/>
      <dgm:spPr/>
    </dgm:pt>
    <dgm:pt modelId="{5E108F77-A2AA-4AC3-A58A-801B913A13C4}" type="pres">
      <dgm:prSet presAssocID="{C1534B00-2DD0-4555-9456-D411AA96EF9E}" presName="hierChild5" presStyleCnt="0"/>
      <dgm:spPr/>
    </dgm:pt>
    <dgm:pt modelId="{4E33C323-A8BD-453A-A3DD-FB27434E89C9}" type="pres">
      <dgm:prSet presAssocID="{5D9A5289-1B65-4966-B737-429E14629402}" presName="Name37" presStyleLbl="parChTrans1D2" presStyleIdx="2" presStyleCnt="4"/>
      <dgm:spPr/>
    </dgm:pt>
    <dgm:pt modelId="{E3A3507E-824B-4DB9-90DD-6E31A5ED0B1A}" type="pres">
      <dgm:prSet presAssocID="{A3D73C7A-CCD3-4CE3-9399-FEA87568C0CF}" presName="hierRoot2" presStyleCnt="0">
        <dgm:presLayoutVars>
          <dgm:hierBranch val="init"/>
        </dgm:presLayoutVars>
      </dgm:prSet>
      <dgm:spPr/>
    </dgm:pt>
    <dgm:pt modelId="{824320A4-4C61-4B28-AA68-BEB539BE03E4}" type="pres">
      <dgm:prSet presAssocID="{A3D73C7A-CCD3-4CE3-9399-FEA87568C0CF}" presName="rootComposite" presStyleCnt="0"/>
      <dgm:spPr/>
    </dgm:pt>
    <dgm:pt modelId="{4C95771B-558D-40E0-BA1B-292A8FF30F6D}" type="pres">
      <dgm:prSet presAssocID="{A3D73C7A-CCD3-4CE3-9399-FEA87568C0CF}" presName="rootText" presStyleLbl="node2" presStyleIdx="2" presStyleCnt="4" custScaleY="56842">
        <dgm:presLayoutVars>
          <dgm:chPref val="3"/>
        </dgm:presLayoutVars>
      </dgm:prSet>
      <dgm:spPr/>
    </dgm:pt>
    <dgm:pt modelId="{7D2D68CD-57DB-4D42-BD1A-E387265AE423}" type="pres">
      <dgm:prSet presAssocID="{A3D73C7A-CCD3-4CE3-9399-FEA87568C0CF}" presName="rootConnector" presStyleLbl="node2" presStyleIdx="2" presStyleCnt="4"/>
      <dgm:spPr/>
    </dgm:pt>
    <dgm:pt modelId="{2A54DA40-3FFD-4B96-8CF2-AA9EE815E958}" type="pres">
      <dgm:prSet presAssocID="{A3D73C7A-CCD3-4CE3-9399-FEA87568C0CF}" presName="hierChild4" presStyleCnt="0"/>
      <dgm:spPr/>
    </dgm:pt>
    <dgm:pt modelId="{EA4F7E52-EDA1-4E1C-B8C2-044B7CD27073}" type="pres">
      <dgm:prSet presAssocID="{A3D73C7A-CCD3-4CE3-9399-FEA87568C0CF}" presName="hierChild5" presStyleCnt="0"/>
      <dgm:spPr/>
    </dgm:pt>
    <dgm:pt modelId="{93710C84-C654-49BD-9C01-AABF542DCEBE}" type="pres">
      <dgm:prSet presAssocID="{62B52693-003C-43FE-8B8B-D4BFF782C54B}" presName="Name37" presStyleLbl="parChTrans1D2" presStyleIdx="3" presStyleCnt="4"/>
      <dgm:spPr/>
    </dgm:pt>
    <dgm:pt modelId="{C566FBE1-2B65-403D-9866-EC0D2DCE0E16}" type="pres">
      <dgm:prSet presAssocID="{A98F4D27-89A8-4A0D-9EEE-841E0E2A9318}" presName="hierRoot2" presStyleCnt="0">
        <dgm:presLayoutVars>
          <dgm:hierBranch val="init"/>
        </dgm:presLayoutVars>
      </dgm:prSet>
      <dgm:spPr/>
    </dgm:pt>
    <dgm:pt modelId="{DB40DC52-907B-49A9-99AD-D731EB4558C0}" type="pres">
      <dgm:prSet presAssocID="{A98F4D27-89A8-4A0D-9EEE-841E0E2A9318}" presName="rootComposite" presStyleCnt="0"/>
      <dgm:spPr/>
    </dgm:pt>
    <dgm:pt modelId="{1BC4F44A-9484-4853-B03A-D6495D674965}" type="pres">
      <dgm:prSet presAssocID="{A98F4D27-89A8-4A0D-9EEE-841E0E2A9318}" presName="rootText" presStyleLbl="node2" presStyleIdx="3" presStyleCnt="4" custScaleY="56842">
        <dgm:presLayoutVars>
          <dgm:chPref val="3"/>
        </dgm:presLayoutVars>
      </dgm:prSet>
      <dgm:spPr/>
    </dgm:pt>
    <dgm:pt modelId="{E378D32E-75BF-4CFE-9FCB-7CD63FAAB7C9}" type="pres">
      <dgm:prSet presAssocID="{A98F4D27-89A8-4A0D-9EEE-841E0E2A9318}" presName="rootConnector" presStyleLbl="node2" presStyleIdx="3" presStyleCnt="4"/>
      <dgm:spPr/>
    </dgm:pt>
    <dgm:pt modelId="{048E84D8-656F-4A6D-B58C-BF38267BA886}" type="pres">
      <dgm:prSet presAssocID="{A98F4D27-89A8-4A0D-9EEE-841E0E2A9318}" presName="hierChild4" presStyleCnt="0"/>
      <dgm:spPr/>
    </dgm:pt>
    <dgm:pt modelId="{F114691B-39B1-45BD-AD9A-EFF7703CF02B}" type="pres">
      <dgm:prSet presAssocID="{A98F4D27-89A8-4A0D-9EEE-841E0E2A9318}" presName="hierChild5" presStyleCnt="0"/>
      <dgm:spPr/>
    </dgm:pt>
    <dgm:pt modelId="{FD2AB191-4074-4317-B52F-2BC0650728AE}" type="pres">
      <dgm:prSet presAssocID="{448EA09C-1408-4688-BD49-D4BF560F2E17}" presName="hierChild3" presStyleCnt="0"/>
      <dgm:spPr/>
    </dgm:pt>
  </dgm:ptLst>
  <dgm:cxnLst>
    <dgm:cxn modelId="{CD0FAB00-D181-4EDA-86E1-D6E62F47CE84}" srcId="{448EA09C-1408-4688-BD49-D4BF560F2E17}" destId="{C1534B00-2DD0-4555-9456-D411AA96EF9E}" srcOrd="1" destOrd="0" parTransId="{10C53CF9-26F2-41F7-A840-D2D920D0A381}" sibTransId="{E61D476C-B2D0-405D-AE18-6DA02B3E550E}"/>
    <dgm:cxn modelId="{A7BD2502-7286-4FB6-A11B-A5231C5DB245}" type="presOf" srcId="{A98F4D27-89A8-4A0D-9EEE-841E0E2A9318}" destId="{E378D32E-75BF-4CFE-9FCB-7CD63FAAB7C9}" srcOrd="1" destOrd="0" presId="urn:microsoft.com/office/officeart/2005/8/layout/orgChart1"/>
    <dgm:cxn modelId="{8B098107-5CDA-49DB-B84C-22B3F66C8E68}" srcId="{B1051E44-D5AD-4E73-9A7B-A815C4F7241C}" destId="{448EA09C-1408-4688-BD49-D4BF560F2E17}" srcOrd="0" destOrd="0" parTransId="{95AA0B8A-101A-4074-886D-B3009E60286C}" sibTransId="{87D3ADC5-7D22-437D-86CB-5FBF2EA1227B}"/>
    <dgm:cxn modelId="{44FEFF09-F9F0-4897-8F80-FC9A8384573D}" srcId="{448EA09C-1408-4688-BD49-D4BF560F2E17}" destId="{A98F4D27-89A8-4A0D-9EEE-841E0E2A9318}" srcOrd="3" destOrd="0" parTransId="{62B52693-003C-43FE-8B8B-D4BFF782C54B}" sibTransId="{FF334428-04C6-45B0-B974-1288AFAF66C7}"/>
    <dgm:cxn modelId="{C61F740A-9534-4BB8-8E89-848680EC1B86}" type="presOf" srcId="{25F69BA9-EC70-491E-98A1-B688A2952C8C}" destId="{C3CA035F-C87F-42AA-B9BF-4D3C5DB1D94D}" srcOrd="0" destOrd="0" presId="urn:microsoft.com/office/officeart/2005/8/layout/orgChart1"/>
    <dgm:cxn modelId="{382F0910-2A5D-4922-9FCE-945A17FA6611}" type="presOf" srcId="{C1534B00-2DD0-4555-9456-D411AA96EF9E}" destId="{9D637348-39DF-4C67-8670-16621FFAA622}" srcOrd="1" destOrd="0" presId="urn:microsoft.com/office/officeart/2005/8/layout/orgChart1"/>
    <dgm:cxn modelId="{6280D513-FC4B-4CA2-925F-1D11E3C7429B}" type="presOf" srcId="{5D9A5289-1B65-4966-B737-429E14629402}" destId="{4E33C323-A8BD-453A-A3DD-FB27434E89C9}" srcOrd="0" destOrd="0" presId="urn:microsoft.com/office/officeart/2005/8/layout/orgChart1"/>
    <dgm:cxn modelId="{5F00E921-18AD-499C-A857-C22A884BC657}" type="presOf" srcId="{C1534B00-2DD0-4555-9456-D411AA96EF9E}" destId="{9F9F45CC-E726-4152-A602-B4BAE62687B3}" srcOrd="0" destOrd="0" presId="urn:microsoft.com/office/officeart/2005/8/layout/orgChart1"/>
    <dgm:cxn modelId="{8F2BFF41-3A0B-4E85-9124-1F495BA40951}" type="presOf" srcId="{448EA09C-1408-4688-BD49-D4BF560F2E17}" destId="{E2D5113B-D5C5-4F4B-979C-C3080FFD089A}" srcOrd="0" destOrd="0" presId="urn:microsoft.com/office/officeart/2005/8/layout/orgChart1"/>
    <dgm:cxn modelId="{2510C36F-FF80-4C5D-8B71-F20D37140502}" type="presOf" srcId="{A3D73C7A-CCD3-4CE3-9399-FEA87568C0CF}" destId="{4C95771B-558D-40E0-BA1B-292A8FF30F6D}" srcOrd="0" destOrd="0" presId="urn:microsoft.com/office/officeart/2005/8/layout/orgChart1"/>
    <dgm:cxn modelId="{CDDC0656-86B8-4F60-9796-04560E8D956F}" type="presOf" srcId="{A3D73C7A-CCD3-4CE3-9399-FEA87568C0CF}" destId="{7D2D68CD-57DB-4D42-BD1A-E387265AE423}" srcOrd="1" destOrd="0" presId="urn:microsoft.com/office/officeart/2005/8/layout/orgChart1"/>
    <dgm:cxn modelId="{5CBCEA76-7AD1-4EA5-817C-FFF6585C0DD8}" type="presOf" srcId="{10C53CF9-26F2-41F7-A840-D2D920D0A381}" destId="{82711FAF-FCF6-4EF3-88EB-101B2F706736}" srcOrd="0" destOrd="0" presId="urn:microsoft.com/office/officeart/2005/8/layout/orgChart1"/>
    <dgm:cxn modelId="{98A6B577-EC0B-4E07-B26D-FB461709E10B}" type="presOf" srcId="{1963EEC0-B3D6-4823-885D-156B72DCB8A6}" destId="{64880F8A-4C2E-4EF1-A0E9-7420AEF7CA41}" srcOrd="0" destOrd="0" presId="urn:microsoft.com/office/officeart/2005/8/layout/orgChart1"/>
    <dgm:cxn modelId="{42B0FD5A-DEBD-47D4-BA9C-0215345E82FA}" type="presOf" srcId="{62B52693-003C-43FE-8B8B-D4BFF782C54B}" destId="{93710C84-C654-49BD-9C01-AABF542DCEBE}" srcOrd="0" destOrd="0" presId="urn:microsoft.com/office/officeart/2005/8/layout/orgChart1"/>
    <dgm:cxn modelId="{18B90F84-5BF2-451F-A7AF-843544BB81A5}" type="presOf" srcId="{448EA09C-1408-4688-BD49-D4BF560F2E17}" destId="{D32E9D54-1B9A-447B-B5EE-90B44AF29960}" srcOrd="1" destOrd="0" presId="urn:microsoft.com/office/officeart/2005/8/layout/orgChart1"/>
    <dgm:cxn modelId="{E401E097-DBF2-40E3-9742-548EFEEA7D23}" type="presOf" srcId="{B1051E44-D5AD-4E73-9A7B-A815C4F7241C}" destId="{34E8D793-F03E-439A-A175-BDCAE2725430}" srcOrd="0" destOrd="0" presId="urn:microsoft.com/office/officeart/2005/8/layout/orgChart1"/>
    <dgm:cxn modelId="{761F3EA7-7275-45D1-8EB4-741EA83DF63C}" srcId="{448EA09C-1408-4688-BD49-D4BF560F2E17}" destId="{25F69BA9-EC70-491E-98A1-B688A2952C8C}" srcOrd="0" destOrd="0" parTransId="{1963EEC0-B3D6-4823-885D-156B72DCB8A6}" sibTransId="{A360CD52-09D6-4F65-B2BF-07071C251644}"/>
    <dgm:cxn modelId="{042941DA-C1DE-4717-8AA1-EB7F23B686A6}" type="presOf" srcId="{A98F4D27-89A8-4A0D-9EEE-841E0E2A9318}" destId="{1BC4F44A-9484-4853-B03A-D6495D674965}" srcOrd="0" destOrd="0" presId="urn:microsoft.com/office/officeart/2005/8/layout/orgChart1"/>
    <dgm:cxn modelId="{07491BE6-4A99-4D1E-BCC4-CF7AAC669EA1}" type="presOf" srcId="{25F69BA9-EC70-491E-98A1-B688A2952C8C}" destId="{990E65EB-D190-413E-AC27-6FAAB9011297}" srcOrd="1" destOrd="0" presId="urn:microsoft.com/office/officeart/2005/8/layout/orgChart1"/>
    <dgm:cxn modelId="{41209DEA-BA89-4D44-9A4B-44F516F9BFF9}" srcId="{448EA09C-1408-4688-BD49-D4BF560F2E17}" destId="{A3D73C7A-CCD3-4CE3-9399-FEA87568C0CF}" srcOrd="2" destOrd="0" parTransId="{5D9A5289-1B65-4966-B737-429E14629402}" sibTransId="{07E87502-262C-4626-A877-328F8EABBB44}"/>
    <dgm:cxn modelId="{486DED93-165D-46F5-9F89-CA52579EF553}" type="presParOf" srcId="{34E8D793-F03E-439A-A175-BDCAE2725430}" destId="{FC51C17C-5601-4DAD-A0AB-D0A372C2A9C8}" srcOrd="0" destOrd="0" presId="urn:microsoft.com/office/officeart/2005/8/layout/orgChart1"/>
    <dgm:cxn modelId="{2447FEAA-F73C-4F77-9552-BC7E62A65B45}" type="presParOf" srcId="{FC51C17C-5601-4DAD-A0AB-D0A372C2A9C8}" destId="{F6EBF87C-FD0F-4106-94E2-B3B03CC3088E}" srcOrd="0" destOrd="0" presId="urn:microsoft.com/office/officeart/2005/8/layout/orgChart1"/>
    <dgm:cxn modelId="{022BF6AF-7B4D-4F48-8040-2E93081F1A1D}" type="presParOf" srcId="{F6EBF87C-FD0F-4106-94E2-B3B03CC3088E}" destId="{E2D5113B-D5C5-4F4B-979C-C3080FFD089A}" srcOrd="0" destOrd="0" presId="urn:microsoft.com/office/officeart/2005/8/layout/orgChart1"/>
    <dgm:cxn modelId="{E3B30968-F740-4F01-955F-239A8F40E88E}" type="presParOf" srcId="{F6EBF87C-FD0F-4106-94E2-B3B03CC3088E}" destId="{D32E9D54-1B9A-447B-B5EE-90B44AF29960}" srcOrd="1" destOrd="0" presId="urn:microsoft.com/office/officeart/2005/8/layout/orgChart1"/>
    <dgm:cxn modelId="{09867DE5-9D39-45A6-A987-A6F849CA8D29}" type="presParOf" srcId="{FC51C17C-5601-4DAD-A0AB-D0A372C2A9C8}" destId="{2485E3DD-4EFA-4742-B9E7-E2C92A7953B0}" srcOrd="1" destOrd="0" presId="urn:microsoft.com/office/officeart/2005/8/layout/orgChart1"/>
    <dgm:cxn modelId="{BD522C78-9A7D-4103-8C1C-7A8BC6585805}" type="presParOf" srcId="{2485E3DD-4EFA-4742-B9E7-E2C92A7953B0}" destId="{64880F8A-4C2E-4EF1-A0E9-7420AEF7CA41}" srcOrd="0" destOrd="0" presId="urn:microsoft.com/office/officeart/2005/8/layout/orgChart1"/>
    <dgm:cxn modelId="{E081A3EF-3EF0-46CA-BEC4-0C4FCAD436AB}" type="presParOf" srcId="{2485E3DD-4EFA-4742-B9E7-E2C92A7953B0}" destId="{3A0AD322-0665-4F14-82D5-CCAA1C503D2B}" srcOrd="1" destOrd="0" presId="urn:microsoft.com/office/officeart/2005/8/layout/orgChart1"/>
    <dgm:cxn modelId="{14FE2A36-334D-4994-A4F7-C3940BE8EB65}" type="presParOf" srcId="{3A0AD322-0665-4F14-82D5-CCAA1C503D2B}" destId="{117E2517-90B8-4D6E-B14A-82F675D56A1A}" srcOrd="0" destOrd="0" presId="urn:microsoft.com/office/officeart/2005/8/layout/orgChart1"/>
    <dgm:cxn modelId="{3F3CC2EC-47D2-4419-BC91-B2853F0684DF}" type="presParOf" srcId="{117E2517-90B8-4D6E-B14A-82F675D56A1A}" destId="{C3CA035F-C87F-42AA-B9BF-4D3C5DB1D94D}" srcOrd="0" destOrd="0" presId="urn:microsoft.com/office/officeart/2005/8/layout/orgChart1"/>
    <dgm:cxn modelId="{C4C8A26A-E7EE-4B12-A864-13B694645B4F}" type="presParOf" srcId="{117E2517-90B8-4D6E-B14A-82F675D56A1A}" destId="{990E65EB-D190-413E-AC27-6FAAB9011297}" srcOrd="1" destOrd="0" presId="urn:microsoft.com/office/officeart/2005/8/layout/orgChart1"/>
    <dgm:cxn modelId="{8F460356-E3C8-4DE1-BCB4-2BE009138124}" type="presParOf" srcId="{3A0AD322-0665-4F14-82D5-CCAA1C503D2B}" destId="{FFCF7D3A-F324-48EB-AAC1-1A797C288A2D}" srcOrd="1" destOrd="0" presId="urn:microsoft.com/office/officeart/2005/8/layout/orgChart1"/>
    <dgm:cxn modelId="{0057A7CF-0DD1-446F-B145-AE015B483F06}" type="presParOf" srcId="{3A0AD322-0665-4F14-82D5-CCAA1C503D2B}" destId="{2CA02F84-8EBB-4589-8483-CD7B782C4EDF}" srcOrd="2" destOrd="0" presId="urn:microsoft.com/office/officeart/2005/8/layout/orgChart1"/>
    <dgm:cxn modelId="{1F91FCF0-9E27-4029-BD64-F40EDEAB9A11}" type="presParOf" srcId="{2485E3DD-4EFA-4742-B9E7-E2C92A7953B0}" destId="{82711FAF-FCF6-4EF3-88EB-101B2F706736}" srcOrd="2" destOrd="0" presId="urn:microsoft.com/office/officeart/2005/8/layout/orgChart1"/>
    <dgm:cxn modelId="{40E0820F-AE7A-4666-ABC0-7C7C0E71C5C7}" type="presParOf" srcId="{2485E3DD-4EFA-4742-B9E7-E2C92A7953B0}" destId="{FD644EC3-6999-412C-8C4F-B72AC8301505}" srcOrd="3" destOrd="0" presId="urn:microsoft.com/office/officeart/2005/8/layout/orgChart1"/>
    <dgm:cxn modelId="{B0DBE388-F014-4E02-A8CB-AB917AA7A9C4}" type="presParOf" srcId="{FD644EC3-6999-412C-8C4F-B72AC8301505}" destId="{2FC56DD2-8E86-4F94-8D1F-A19D0BFC5C69}" srcOrd="0" destOrd="0" presId="urn:microsoft.com/office/officeart/2005/8/layout/orgChart1"/>
    <dgm:cxn modelId="{94BFA90F-3210-4C72-ABAB-BE9A9A85FC04}" type="presParOf" srcId="{2FC56DD2-8E86-4F94-8D1F-A19D0BFC5C69}" destId="{9F9F45CC-E726-4152-A602-B4BAE62687B3}" srcOrd="0" destOrd="0" presId="urn:microsoft.com/office/officeart/2005/8/layout/orgChart1"/>
    <dgm:cxn modelId="{06282DC5-1AA7-4EB6-9B96-02FCA422BB5B}" type="presParOf" srcId="{2FC56DD2-8E86-4F94-8D1F-A19D0BFC5C69}" destId="{9D637348-39DF-4C67-8670-16621FFAA622}" srcOrd="1" destOrd="0" presId="urn:microsoft.com/office/officeart/2005/8/layout/orgChart1"/>
    <dgm:cxn modelId="{0C745378-8479-4AEE-9440-141AEE036F87}" type="presParOf" srcId="{FD644EC3-6999-412C-8C4F-B72AC8301505}" destId="{23C5A1BE-9FE5-496F-BADF-0CB055777D7D}" srcOrd="1" destOrd="0" presId="urn:microsoft.com/office/officeart/2005/8/layout/orgChart1"/>
    <dgm:cxn modelId="{F96FB5A7-D266-483B-ABC6-6C5957C41AEF}" type="presParOf" srcId="{FD644EC3-6999-412C-8C4F-B72AC8301505}" destId="{5E108F77-A2AA-4AC3-A58A-801B913A13C4}" srcOrd="2" destOrd="0" presId="urn:microsoft.com/office/officeart/2005/8/layout/orgChart1"/>
    <dgm:cxn modelId="{6010390B-A467-4EF5-844D-61BE17C39D07}" type="presParOf" srcId="{2485E3DD-4EFA-4742-B9E7-E2C92A7953B0}" destId="{4E33C323-A8BD-453A-A3DD-FB27434E89C9}" srcOrd="4" destOrd="0" presId="urn:microsoft.com/office/officeart/2005/8/layout/orgChart1"/>
    <dgm:cxn modelId="{FCB5D5FF-EDE5-44BF-95E6-0B22361A5330}" type="presParOf" srcId="{2485E3DD-4EFA-4742-B9E7-E2C92A7953B0}" destId="{E3A3507E-824B-4DB9-90DD-6E31A5ED0B1A}" srcOrd="5" destOrd="0" presId="urn:microsoft.com/office/officeart/2005/8/layout/orgChart1"/>
    <dgm:cxn modelId="{A4148356-5EEC-4CFF-BA1E-2FBCEE671F54}" type="presParOf" srcId="{E3A3507E-824B-4DB9-90DD-6E31A5ED0B1A}" destId="{824320A4-4C61-4B28-AA68-BEB539BE03E4}" srcOrd="0" destOrd="0" presId="urn:microsoft.com/office/officeart/2005/8/layout/orgChart1"/>
    <dgm:cxn modelId="{DCED1873-C5BB-401B-B810-6587D42F9FFA}" type="presParOf" srcId="{824320A4-4C61-4B28-AA68-BEB539BE03E4}" destId="{4C95771B-558D-40E0-BA1B-292A8FF30F6D}" srcOrd="0" destOrd="0" presId="urn:microsoft.com/office/officeart/2005/8/layout/orgChart1"/>
    <dgm:cxn modelId="{3A00C1DF-0D74-47DB-BEEB-1CD3017FB2B9}" type="presParOf" srcId="{824320A4-4C61-4B28-AA68-BEB539BE03E4}" destId="{7D2D68CD-57DB-4D42-BD1A-E387265AE423}" srcOrd="1" destOrd="0" presId="urn:microsoft.com/office/officeart/2005/8/layout/orgChart1"/>
    <dgm:cxn modelId="{DCCAF95C-A29D-413C-8D85-B1FDC5AEDF91}" type="presParOf" srcId="{E3A3507E-824B-4DB9-90DD-6E31A5ED0B1A}" destId="{2A54DA40-3FFD-4B96-8CF2-AA9EE815E958}" srcOrd="1" destOrd="0" presId="urn:microsoft.com/office/officeart/2005/8/layout/orgChart1"/>
    <dgm:cxn modelId="{066FF912-5A1E-42CF-979D-4AFD003C5FDF}" type="presParOf" srcId="{E3A3507E-824B-4DB9-90DD-6E31A5ED0B1A}" destId="{EA4F7E52-EDA1-4E1C-B8C2-044B7CD27073}" srcOrd="2" destOrd="0" presId="urn:microsoft.com/office/officeart/2005/8/layout/orgChart1"/>
    <dgm:cxn modelId="{9AB19DD9-0A06-45CF-AC76-4B40D96F5154}" type="presParOf" srcId="{2485E3DD-4EFA-4742-B9E7-E2C92A7953B0}" destId="{93710C84-C654-49BD-9C01-AABF542DCEBE}" srcOrd="6" destOrd="0" presId="urn:microsoft.com/office/officeart/2005/8/layout/orgChart1"/>
    <dgm:cxn modelId="{1CCC3766-BB46-477F-9454-9CD5829D8B6A}" type="presParOf" srcId="{2485E3DD-4EFA-4742-B9E7-E2C92A7953B0}" destId="{C566FBE1-2B65-403D-9866-EC0D2DCE0E16}" srcOrd="7" destOrd="0" presId="urn:microsoft.com/office/officeart/2005/8/layout/orgChart1"/>
    <dgm:cxn modelId="{36096366-A320-4062-8917-83D9C1ACCAD5}" type="presParOf" srcId="{C566FBE1-2B65-403D-9866-EC0D2DCE0E16}" destId="{DB40DC52-907B-49A9-99AD-D731EB4558C0}" srcOrd="0" destOrd="0" presId="urn:microsoft.com/office/officeart/2005/8/layout/orgChart1"/>
    <dgm:cxn modelId="{C9D83619-5505-4F83-9B5F-64C5E87228EA}" type="presParOf" srcId="{DB40DC52-907B-49A9-99AD-D731EB4558C0}" destId="{1BC4F44A-9484-4853-B03A-D6495D674965}" srcOrd="0" destOrd="0" presId="urn:microsoft.com/office/officeart/2005/8/layout/orgChart1"/>
    <dgm:cxn modelId="{63C55480-F6DF-4FBB-A60A-578E4BBE94D2}" type="presParOf" srcId="{DB40DC52-907B-49A9-99AD-D731EB4558C0}" destId="{E378D32E-75BF-4CFE-9FCB-7CD63FAAB7C9}" srcOrd="1" destOrd="0" presId="urn:microsoft.com/office/officeart/2005/8/layout/orgChart1"/>
    <dgm:cxn modelId="{9C5A996F-EAF0-43D8-8DF3-6A47A0430B2D}" type="presParOf" srcId="{C566FBE1-2B65-403D-9866-EC0D2DCE0E16}" destId="{048E84D8-656F-4A6D-B58C-BF38267BA886}" srcOrd="1" destOrd="0" presId="urn:microsoft.com/office/officeart/2005/8/layout/orgChart1"/>
    <dgm:cxn modelId="{9FDD57EC-14BA-444D-840D-B18B015DEBC3}" type="presParOf" srcId="{C566FBE1-2B65-403D-9866-EC0D2DCE0E16}" destId="{F114691B-39B1-45BD-AD9A-EFF7703CF02B}" srcOrd="2" destOrd="0" presId="urn:microsoft.com/office/officeart/2005/8/layout/orgChart1"/>
    <dgm:cxn modelId="{EF2EE153-EADF-49BE-ABBC-436FBEF92B40}" type="presParOf" srcId="{FC51C17C-5601-4DAD-A0AB-D0A372C2A9C8}" destId="{FD2AB191-4074-4317-B52F-2BC0650728A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C1A84-4AC5-4DC4-882C-5AE69EB546B2}">
      <dsp:nvSpPr>
        <dsp:cNvPr id="0" name=""/>
        <dsp:cNvSpPr/>
      </dsp:nvSpPr>
      <dsp:spPr>
        <a:xfrm>
          <a:off x="6914" y="657491"/>
          <a:ext cx="2066597" cy="12399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потери</a:t>
          </a:r>
          <a:endParaRPr lang="ru-RU" sz="3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3231" y="693808"/>
        <a:ext cx="1993963" cy="1167324"/>
      </dsp:txXfrm>
    </dsp:sp>
    <dsp:sp modelId="{32057C3C-092B-4825-A1B9-59B8414811E8}">
      <dsp:nvSpPr>
        <dsp:cNvPr id="0" name=""/>
        <dsp:cNvSpPr/>
      </dsp:nvSpPr>
      <dsp:spPr>
        <a:xfrm>
          <a:off x="2280171" y="1021212"/>
          <a:ext cx="438118" cy="512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2280171" y="1123715"/>
        <a:ext cx="306683" cy="307510"/>
      </dsp:txXfrm>
    </dsp:sp>
    <dsp:sp modelId="{4DDCA9BB-311F-478C-A6E9-74EE78F79E06}">
      <dsp:nvSpPr>
        <dsp:cNvPr id="0" name=""/>
        <dsp:cNvSpPr/>
      </dsp:nvSpPr>
      <dsp:spPr>
        <a:xfrm>
          <a:off x="2900151" y="657491"/>
          <a:ext cx="2066597" cy="12399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хранения</a:t>
          </a:r>
          <a:endParaRPr lang="ru-RU" sz="3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936468" y="693808"/>
        <a:ext cx="1993963" cy="1167324"/>
      </dsp:txXfrm>
    </dsp:sp>
    <dsp:sp modelId="{DDD55D61-D637-43CB-9899-9F63F8B643F0}">
      <dsp:nvSpPr>
        <dsp:cNvPr id="0" name=""/>
        <dsp:cNvSpPr/>
      </dsp:nvSpPr>
      <dsp:spPr>
        <a:xfrm>
          <a:off x="5173408" y="1021212"/>
          <a:ext cx="438118" cy="512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5173408" y="1123715"/>
        <a:ext cx="306683" cy="307510"/>
      </dsp:txXfrm>
    </dsp:sp>
    <dsp:sp modelId="{734EBBC2-BFCD-424D-92FF-80E23C8CF96C}">
      <dsp:nvSpPr>
        <dsp:cNvPr id="0" name=""/>
        <dsp:cNvSpPr/>
      </dsp:nvSpPr>
      <dsp:spPr>
        <a:xfrm>
          <a:off x="5793387" y="657491"/>
          <a:ext cx="2066597" cy="12399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Проблема удобства </a:t>
          </a:r>
          <a:endParaRPr lang="ru-RU" sz="3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829704" y="693808"/>
        <a:ext cx="1993963" cy="116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10C84-C654-49BD-9C01-AABF542DCEBE}">
      <dsp:nvSpPr>
        <dsp:cNvPr id="0" name=""/>
        <dsp:cNvSpPr/>
      </dsp:nvSpPr>
      <dsp:spPr>
        <a:xfrm>
          <a:off x="3853303" y="2858297"/>
          <a:ext cx="3025708" cy="65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855"/>
              </a:lnTo>
              <a:lnTo>
                <a:pt x="3025708" y="477855"/>
              </a:lnTo>
              <a:lnTo>
                <a:pt x="3025708" y="652644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3C323-A8BD-453A-A3DD-FB27434E89C9}">
      <dsp:nvSpPr>
        <dsp:cNvPr id="0" name=""/>
        <dsp:cNvSpPr/>
      </dsp:nvSpPr>
      <dsp:spPr>
        <a:xfrm>
          <a:off x="3853303" y="2858297"/>
          <a:ext cx="1011477" cy="65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855"/>
              </a:lnTo>
              <a:lnTo>
                <a:pt x="1011477" y="477855"/>
              </a:lnTo>
              <a:lnTo>
                <a:pt x="1011477" y="652644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11FAF-FCF6-4EF3-88EB-101B2F706736}">
      <dsp:nvSpPr>
        <dsp:cNvPr id="0" name=""/>
        <dsp:cNvSpPr/>
      </dsp:nvSpPr>
      <dsp:spPr>
        <a:xfrm>
          <a:off x="2850549" y="2858297"/>
          <a:ext cx="1002754" cy="652644"/>
        </a:xfrm>
        <a:custGeom>
          <a:avLst/>
          <a:gdLst/>
          <a:ahLst/>
          <a:cxnLst/>
          <a:rect l="0" t="0" r="0" b="0"/>
          <a:pathLst>
            <a:path>
              <a:moveTo>
                <a:pt x="1002754" y="0"/>
              </a:moveTo>
              <a:lnTo>
                <a:pt x="1002754" y="477855"/>
              </a:lnTo>
              <a:lnTo>
                <a:pt x="0" y="477855"/>
              </a:lnTo>
              <a:lnTo>
                <a:pt x="0" y="652644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80F8A-4C2E-4EF1-A0E9-7420AEF7CA41}">
      <dsp:nvSpPr>
        <dsp:cNvPr id="0" name=""/>
        <dsp:cNvSpPr/>
      </dsp:nvSpPr>
      <dsp:spPr>
        <a:xfrm>
          <a:off x="836317" y="2858297"/>
          <a:ext cx="3016985" cy="652644"/>
        </a:xfrm>
        <a:custGeom>
          <a:avLst/>
          <a:gdLst/>
          <a:ahLst/>
          <a:cxnLst/>
          <a:rect l="0" t="0" r="0" b="0"/>
          <a:pathLst>
            <a:path>
              <a:moveTo>
                <a:pt x="3016985" y="0"/>
              </a:moveTo>
              <a:lnTo>
                <a:pt x="3016985" y="477855"/>
              </a:lnTo>
              <a:lnTo>
                <a:pt x="0" y="477855"/>
              </a:lnTo>
              <a:lnTo>
                <a:pt x="0" y="652644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5113B-D5C5-4F4B-979C-C3080FFD089A}">
      <dsp:nvSpPr>
        <dsp:cNvPr id="0" name=""/>
        <dsp:cNvSpPr/>
      </dsp:nvSpPr>
      <dsp:spPr>
        <a:xfrm>
          <a:off x="2458814" y="237349"/>
          <a:ext cx="2788978" cy="2620947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458814" y="237349"/>
        <a:ext cx="2788978" cy="2620947"/>
      </dsp:txXfrm>
    </dsp:sp>
    <dsp:sp modelId="{C3CA035F-C87F-42AA-B9BF-4D3C5DB1D94D}">
      <dsp:nvSpPr>
        <dsp:cNvPr id="0" name=""/>
        <dsp:cNvSpPr/>
      </dsp:nvSpPr>
      <dsp:spPr>
        <a:xfrm>
          <a:off x="3990" y="3510941"/>
          <a:ext cx="1664654" cy="473111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Бесконтактность</a:t>
          </a:r>
        </a:p>
      </dsp:txBody>
      <dsp:txXfrm>
        <a:off x="3990" y="3510941"/>
        <a:ext cx="1664654" cy="473111"/>
      </dsp:txXfrm>
    </dsp:sp>
    <dsp:sp modelId="{9F9F45CC-E726-4152-A602-B4BAE62687B3}">
      <dsp:nvSpPr>
        <dsp:cNvPr id="0" name=""/>
        <dsp:cNvSpPr/>
      </dsp:nvSpPr>
      <dsp:spPr>
        <a:xfrm>
          <a:off x="2018222" y="3510941"/>
          <a:ext cx="1664654" cy="473111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Нельзя забыть</a:t>
          </a:r>
        </a:p>
      </dsp:txBody>
      <dsp:txXfrm>
        <a:off x="2018222" y="3510941"/>
        <a:ext cx="1664654" cy="473111"/>
      </dsp:txXfrm>
    </dsp:sp>
    <dsp:sp modelId="{4C95771B-558D-40E0-BA1B-292A8FF30F6D}">
      <dsp:nvSpPr>
        <dsp:cNvPr id="0" name=""/>
        <dsp:cNvSpPr/>
      </dsp:nvSpPr>
      <dsp:spPr>
        <a:xfrm>
          <a:off x="4032453" y="3510941"/>
          <a:ext cx="1664654" cy="473111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Нельзя</a:t>
          </a:r>
          <a:r>
            <a:rPr lang="ru-RU" sz="1600" kern="1200" baseline="0" dirty="0"/>
            <a:t> подделать</a:t>
          </a:r>
          <a:endParaRPr lang="ru-RU" sz="1600" kern="1200" dirty="0"/>
        </a:p>
      </dsp:txBody>
      <dsp:txXfrm>
        <a:off x="4032453" y="3510941"/>
        <a:ext cx="1664654" cy="473111"/>
      </dsp:txXfrm>
    </dsp:sp>
    <dsp:sp modelId="{1BC4F44A-9484-4853-B03A-D6495D674965}">
      <dsp:nvSpPr>
        <dsp:cNvPr id="0" name=""/>
        <dsp:cNvSpPr/>
      </dsp:nvSpPr>
      <dsp:spPr>
        <a:xfrm>
          <a:off x="6046685" y="3510941"/>
          <a:ext cx="1664654" cy="473111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Дешевизна</a:t>
          </a:r>
        </a:p>
      </dsp:txBody>
      <dsp:txXfrm>
        <a:off x="6046685" y="3510941"/>
        <a:ext cx="1664654" cy="473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FFDC98D6-C2CD-B3DD-C3EE-92080B84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76DEDD34-9801-4FDC-639C-910F10229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D542FD4D-AA32-127E-8A2F-9F5D1EC1F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73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89CBB513-A91C-7773-88D8-A7CAAF443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EE6376F4-AFC8-63E9-75C4-C75D2A56C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1C58D9D9-D87B-CC2E-61B1-B0BE35E37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674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>
          <a:extLst>
            <a:ext uri="{FF2B5EF4-FFF2-40B4-BE49-F238E27FC236}">
              <a16:creationId xmlns:a16="http://schemas.microsoft.com/office/drawing/2014/main" id="{E684EE2B-C3B5-8F86-CFB5-A6C7C823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>
            <a:extLst>
              <a:ext uri="{FF2B5EF4-FFF2-40B4-BE49-F238E27FC236}">
                <a16:creationId xmlns:a16="http://schemas.microsoft.com/office/drawing/2014/main" id="{5EC097FE-44B8-6C56-94DE-BAE78405F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>
            <a:extLst>
              <a:ext uri="{FF2B5EF4-FFF2-40B4-BE49-F238E27FC236}">
                <a16:creationId xmlns:a16="http://schemas.microsoft.com/office/drawing/2014/main" id="{C647A601-0376-3D07-7200-170A83516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095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61AD5702-A910-6ABE-87DD-11184154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B845CC69-BDF6-B207-B1C4-B8E3FEB34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C32BCA00-CEA4-84BE-FC4A-23123E0C1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78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>
          <a:extLst>
            <a:ext uri="{FF2B5EF4-FFF2-40B4-BE49-F238E27FC236}">
              <a16:creationId xmlns:a16="http://schemas.microsoft.com/office/drawing/2014/main" id="{3069A2F7-3A8E-75CE-95B4-41DA8954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>
            <a:extLst>
              <a:ext uri="{FF2B5EF4-FFF2-40B4-BE49-F238E27FC236}">
                <a16:creationId xmlns:a16="http://schemas.microsoft.com/office/drawing/2014/main" id="{05011B28-0DA6-1F97-C5A7-81FE47FDD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>
            <a:extLst>
              <a:ext uri="{FF2B5EF4-FFF2-40B4-BE49-F238E27FC236}">
                <a16:creationId xmlns:a16="http://schemas.microsoft.com/office/drawing/2014/main" id="{8194A248-7FE6-71A5-FAB1-C18288E8A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287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E1C6A7F9-9BD3-8A10-4276-99789BEA1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4F137A2C-D2ED-DE05-58E1-81A394F59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55AF653E-8116-C65F-BE41-F84808468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46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CFBB1638-0D39-BDCF-2EA9-190F72CC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>
            <a:extLst>
              <a:ext uri="{FF2B5EF4-FFF2-40B4-BE49-F238E27FC236}">
                <a16:creationId xmlns:a16="http://schemas.microsoft.com/office/drawing/2014/main" id="{5E8C3D38-877A-3858-57F8-89E89CB01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>
            <a:extLst>
              <a:ext uri="{FF2B5EF4-FFF2-40B4-BE49-F238E27FC236}">
                <a16:creationId xmlns:a16="http://schemas.microsoft.com/office/drawing/2014/main" id="{E984AAE1-D25B-0A9F-C89A-43659CAEE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70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9D32EB1A-F43B-351E-E4AC-D9E7BC38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>
            <a:extLst>
              <a:ext uri="{FF2B5EF4-FFF2-40B4-BE49-F238E27FC236}">
                <a16:creationId xmlns:a16="http://schemas.microsoft.com/office/drawing/2014/main" id="{84649C87-7BFB-13A6-815A-5F5661C3F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>
            <a:extLst>
              <a:ext uri="{FF2B5EF4-FFF2-40B4-BE49-F238E27FC236}">
                <a16:creationId xmlns:a16="http://schemas.microsoft.com/office/drawing/2014/main" id="{338165B9-8750-6265-156C-B6FBA1B04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33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6D2CC7BA-C975-8BC2-826E-388B28FD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8D6215E9-3566-AA51-BC26-0B6A018DF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336D1B50-4BF3-BC60-8C57-BEAA36AA2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743BA607-09A3-7FA4-C5B9-131BBE31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96C961F6-3D3B-A767-8D18-A5F38B048E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46BC256A-29F7-0F40-6981-821F4CF78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93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C90B3321-6B33-D8D1-BDFE-D8E865363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>
            <a:extLst>
              <a:ext uri="{FF2B5EF4-FFF2-40B4-BE49-F238E27FC236}">
                <a16:creationId xmlns:a16="http://schemas.microsoft.com/office/drawing/2014/main" id="{37DECCF6-32BC-0F07-96EA-267082672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>
            <a:extLst>
              <a:ext uri="{FF2B5EF4-FFF2-40B4-BE49-F238E27FC236}">
                <a16:creationId xmlns:a16="http://schemas.microsoft.com/office/drawing/2014/main" id="{19314677-511D-B470-CC9C-F05425940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2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9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501932" y="3255132"/>
            <a:ext cx="3823327" cy="1888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Исполнители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-Зуев Михаил Константинович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-Похлестов Андрей Дмитриевич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Руководитель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-Ломоносов Антон Владимирович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885030" y="751888"/>
            <a:ext cx="737392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Доступ по распознаванию лица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938571" y="-139955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85C29ABB-7DC1-FC9D-C625-F2885B97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5A6E17-3E76-2BE9-A6AB-C8DF5C82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3" y="0"/>
            <a:ext cx="87159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D3B04036-B1F8-296C-2F06-6B4C635C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BFD49744-7055-8A4B-DFA6-0C717E703F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Защита от взлома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9588C-31C0-5502-E352-57676DDA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27" y="2812451"/>
            <a:ext cx="264892" cy="311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89BD37-DE32-B470-10D6-2307AC7A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81" y="1794762"/>
            <a:ext cx="264892" cy="3112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DDF4B0-9B11-5928-54E1-E2826D28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24" y="558053"/>
            <a:ext cx="4585497" cy="4027394"/>
          </a:xfrm>
          <a:prstGeom prst="rect">
            <a:avLst/>
          </a:prstGeom>
        </p:spPr>
      </p:pic>
      <p:sp>
        <p:nvSpPr>
          <p:cNvPr id="5" name="Google Shape;467;p26">
            <a:extLst>
              <a:ext uri="{FF2B5EF4-FFF2-40B4-BE49-F238E27FC236}">
                <a16:creationId xmlns:a16="http://schemas.microsoft.com/office/drawing/2014/main" id="{E46AA882-07F9-B586-25CD-9F0D089163FD}"/>
              </a:ext>
            </a:extLst>
          </p:cNvPr>
          <p:cNvSpPr txBox="1">
            <a:spLocks/>
          </p:cNvSpPr>
          <p:nvPr/>
        </p:nvSpPr>
        <p:spPr>
          <a:xfrm>
            <a:off x="5524424" y="577800"/>
            <a:ext cx="3985994" cy="177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Методы защиты:</a:t>
            </a:r>
          </a:p>
          <a:p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текстуры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отражений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Обнаружение моргания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Обнаружение движения головы</a:t>
            </a:r>
          </a:p>
        </p:txBody>
      </p:sp>
    </p:spTree>
    <p:extLst>
      <p:ext uri="{BB962C8B-B14F-4D97-AF65-F5344CB8AC3E}">
        <p14:creationId xmlns:p14="http://schemas.microsoft.com/office/powerpoint/2010/main" val="367641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>
          <a:extLst>
            <a:ext uri="{FF2B5EF4-FFF2-40B4-BE49-F238E27FC236}">
              <a16:creationId xmlns:a16="http://schemas.microsoft.com/office/drawing/2014/main" id="{C128A871-C191-A86F-C4F0-BCBB42CD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E9B012-32EF-10A3-2BB9-B14897DD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29" y="2553597"/>
            <a:ext cx="838291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D35EA-D14A-5320-F57F-22A4E887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72" y="211456"/>
            <a:ext cx="1120231" cy="2068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1BBAFB-0F12-7643-9B4F-49C6BDBC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9" y="2717427"/>
            <a:ext cx="1295581" cy="7906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B0380B-946C-C55B-1470-0C1D8C4D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49" y="1856367"/>
            <a:ext cx="1295581" cy="790685"/>
          </a:xfrm>
          <a:prstGeom prst="rect">
            <a:avLst/>
          </a:prstGeom>
        </p:spPr>
      </p:pic>
      <p:sp>
        <p:nvSpPr>
          <p:cNvPr id="1081" name="Google Shape;1081;p37">
            <a:extLst>
              <a:ext uri="{FF2B5EF4-FFF2-40B4-BE49-F238E27FC236}">
                <a16:creationId xmlns:a16="http://schemas.microsoft.com/office/drawing/2014/main" id="{45FE8961-020E-5893-3938-5461428E7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4389"/>
            <a:ext cx="9144000" cy="3063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ПРОТОТИП</a:t>
            </a:r>
            <a:endParaRPr lang="ru-RU" sz="6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0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88BB6E94-78FB-4F12-4938-C6C8A3CC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9033D353-7659-19BE-B79B-2F4C5A0069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Прототип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B6AA92-81E7-D30B-DFA8-F24F58A9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68" y="2830606"/>
            <a:ext cx="264892" cy="311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7B536-18B6-F854-A8E9-874C28D8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27" y="2812451"/>
            <a:ext cx="264892" cy="3112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588816-2C95-B5EB-C16D-FABB34F1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416" y="2571750"/>
            <a:ext cx="264892" cy="311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F0DBBC-B8C6-92E7-C222-255E81A9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81" y="1794762"/>
            <a:ext cx="264892" cy="3112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49CF6F-7D24-A919-B73F-B971171D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639113"/>
            <a:ext cx="747060" cy="3112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D84808C-467A-2A7C-93D4-C1186999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1706768"/>
            <a:ext cx="492919" cy="39929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6901DB-158D-9D58-0718-0E2EDF21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3" y="1794762"/>
            <a:ext cx="264892" cy="3112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AAB80B3-EFA4-C56E-8C77-3EE89CB5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95" y="1750765"/>
            <a:ext cx="264892" cy="3112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459A9D7-925A-338D-85BA-611D88B9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693469" y="2187056"/>
            <a:ext cx="264892" cy="457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F819AE4-37DA-A974-6067-766908A3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845869" y="2339456"/>
            <a:ext cx="264892" cy="457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12C893-6C5B-4C7A-E823-B85816D0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998269" y="2491856"/>
            <a:ext cx="264892" cy="4571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747A9D6-A8EE-1382-453B-5BD41AAB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54532">
            <a:off x="7536862" y="2442449"/>
            <a:ext cx="264892" cy="4571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95881A-EE67-E2FC-518C-F804A4E6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397287" y="2309949"/>
            <a:ext cx="264892" cy="4571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C1F1D1-F515-6079-B0E0-E6E0B191B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79" y="1911866"/>
            <a:ext cx="747060" cy="3112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8585F-E14D-5EB0-5213-00C634AA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46578" y="330563"/>
            <a:ext cx="3595254" cy="4793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26E6D8-1D7D-69AF-7FF0-C6B498E9CE71}"/>
              </a:ext>
            </a:extLst>
          </p:cNvPr>
          <p:cNvSpPr txBox="1"/>
          <p:nvPr/>
        </p:nvSpPr>
        <p:spPr>
          <a:xfrm>
            <a:off x="433341" y="133133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OrangePI 3 LTS</a:t>
            </a:r>
            <a:endParaRPr lang="ru-RU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1B5E188-1356-9901-517D-C91D2C109F7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69894" y="2478370"/>
            <a:ext cx="1265046" cy="698515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731BEC-3D94-5150-23D3-9F4B626D8B72}"/>
              </a:ext>
            </a:extLst>
          </p:cNvPr>
          <p:cNvSpPr txBox="1"/>
          <p:nvPr/>
        </p:nvSpPr>
        <p:spPr>
          <a:xfrm>
            <a:off x="433341" y="3176885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USB-</a:t>
            </a:r>
            <a:r>
              <a:rPr lang="ru-RU" b="1" dirty="0">
                <a:solidFill>
                  <a:schemeClr val="accent6"/>
                </a:solidFill>
              </a:rPr>
              <a:t>Камера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291DE0F-D8D1-A3BB-330E-B4C7AB646A96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444205" y="2816536"/>
            <a:ext cx="2961165" cy="24464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889991A-1C7C-91C4-D953-80315218A118}"/>
              </a:ext>
            </a:extLst>
          </p:cNvPr>
          <p:cNvSpPr txBox="1"/>
          <p:nvPr/>
        </p:nvSpPr>
        <p:spPr>
          <a:xfrm>
            <a:off x="7096631" y="2508759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Реле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5281C68-223D-B9BD-BF10-56A120E2C8D1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181600" y="1331336"/>
            <a:ext cx="2600706" cy="1040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2594847-8C1B-1664-3397-CE324D2DE6D4}"/>
              </a:ext>
            </a:extLst>
          </p:cNvPr>
          <p:cNvSpPr txBox="1"/>
          <p:nvPr/>
        </p:nvSpPr>
        <p:spPr>
          <a:xfrm>
            <a:off x="7015066" y="808116"/>
            <a:ext cx="1534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Электронные замки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5CEA4C6-1D09-37D9-0713-9F4D7804FEFA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181600" y="1331336"/>
            <a:ext cx="2600706" cy="288239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27399D7-069B-23A5-55BA-E2F61467524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92523" y="1639113"/>
            <a:ext cx="1945086" cy="613558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0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>
          <a:extLst>
            <a:ext uri="{FF2B5EF4-FFF2-40B4-BE49-F238E27FC236}">
              <a16:creationId xmlns:a16="http://schemas.microsoft.com/office/drawing/2014/main" id="{CAF6F3E0-7D35-43C0-F620-3D065370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C93A1-0012-E580-CABB-B2CE7195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29" y="2553597"/>
            <a:ext cx="838291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EC7E3A-B062-48E1-6FD8-75E0CA4E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72" y="211456"/>
            <a:ext cx="1120231" cy="2068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5362B-1C21-7AA7-82E9-A7FEFC9D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9" y="2717427"/>
            <a:ext cx="1295581" cy="7906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3EEF67-D291-3A9A-EE07-FDC17C51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49" y="1856367"/>
            <a:ext cx="1295581" cy="790685"/>
          </a:xfrm>
          <a:prstGeom prst="rect">
            <a:avLst/>
          </a:prstGeom>
        </p:spPr>
      </p:pic>
      <p:sp>
        <p:nvSpPr>
          <p:cNvPr id="1081" name="Google Shape;1081;p37">
            <a:extLst>
              <a:ext uri="{FF2B5EF4-FFF2-40B4-BE49-F238E27FC236}">
                <a16:creationId xmlns:a16="http://schemas.microsoft.com/office/drawing/2014/main" id="{BD2AA11A-0D25-7004-8286-A276AC0B1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4389"/>
            <a:ext cx="9144000" cy="3063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ЭКОНОМИЧЕСКАЯ</a:t>
            </a:r>
            <a:b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6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РЕНТАБЕЛЬНОСТЬ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26004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4C4332F8-7E59-706B-060B-BC3A39FA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FD808686-AF64-4BFA-6D3C-DF091B8D22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2759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Экономическая рентабельность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528077-FDEA-94CB-B88A-676010BE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693469" y="2187056"/>
            <a:ext cx="264892" cy="457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51AD936-4FFA-44CB-8A72-E3EF846D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845869" y="2339456"/>
            <a:ext cx="264892" cy="457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54E0B28-0BD7-DBD4-DD33-47525E94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297">
            <a:off x="7998269" y="2491856"/>
            <a:ext cx="264892" cy="4571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02252-5503-1891-4817-44BBC2F0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54532">
            <a:off x="7536862" y="2442449"/>
            <a:ext cx="264892" cy="45719"/>
          </a:xfrm>
          <a:prstGeom prst="rect">
            <a:avLst/>
          </a:prstGeom>
        </p:spPr>
      </p:pic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B36AF78F-CF73-60D5-F7FF-DF2ED5316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04427"/>
              </p:ext>
            </p:extLst>
          </p:nvPr>
        </p:nvGraphicFramePr>
        <p:xfrm>
          <a:off x="0" y="525879"/>
          <a:ext cx="8130715" cy="460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B1F992-4B47-A5F3-7A0A-6392CDEF4167}"/>
              </a:ext>
            </a:extLst>
          </p:cNvPr>
          <p:cNvSpPr txBox="1"/>
          <p:nvPr/>
        </p:nvSpPr>
        <p:spPr>
          <a:xfrm>
            <a:off x="2271211" y="31028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000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рублей</a:t>
            </a:r>
          </a:p>
        </p:txBody>
      </p:sp>
      <p:sp>
        <p:nvSpPr>
          <p:cNvPr id="2" name="Google Shape;467;p26">
            <a:extLst>
              <a:ext uri="{FF2B5EF4-FFF2-40B4-BE49-F238E27FC236}">
                <a16:creationId xmlns:a16="http://schemas.microsoft.com/office/drawing/2014/main" id="{E9DCD9C9-F77A-180B-072A-84AB6BF864E8}"/>
              </a:ext>
            </a:extLst>
          </p:cNvPr>
          <p:cNvSpPr txBox="1">
            <a:spLocks/>
          </p:cNvSpPr>
          <p:nvPr/>
        </p:nvSpPr>
        <p:spPr>
          <a:xfrm>
            <a:off x="4622608" y="1934967"/>
            <a:ext cx="3877331" cy="209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Окупаемость 3 года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Возможность предоставления по подписке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NPV 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более 1,8 млн рублей на 5 лет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Возможность сокращения затрат при оптовой закупке</a:t>
            </a:r>
          </a:p>
        </p:txBody>
      </p:sp>
    </p:spTree>
    <p:extLst>
      <p:ext uri="{BB962C8B-B14F-4D97-AF65-F5344CB8AC3E}">
        <p14:creationId xmlns:p14="http://schemas.microsoft.com/office/powerpoint/2010/main" val="118491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F0A035B-E54F-5C31-88AC-8D63CB1D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848961"/>
              </p:ext>
            </p:extLst>
          </p:nvPr>
        </p:nvGraphicFramePr>
        <p:xfrm>
          <a:off x="618825" y="1294279"/>
          <a:ext cx="7866900" cy="2554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Актуальность проекта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oogle Shape;1428;p48">
            <a:extLst>
              <a:ext uri="{FF2B5EF4-FFF2-40B4-BE49-F238E27FC236}">
                <a16:creationId xmlns:a16="http://schemas.microsoft.com/office/drawing/2014/main" id="{FB36AB82-5EA2-60D5-0C00-79D8231279A2}"/>
              </a:ext>
            </a:extLst>
          </p:cNvPr>
          <p:cNvGrpSpPr/>
          <p:nvPr/>
        </p:nvGrpSpPr>
        <p:grpSpPr>
          <a:xfrm>
            <a:off x="1261886" y="3914980"/>
            <a:ext cx="2643413" cy="2642863"/>
            <a:chOff x="238125" y="3745825"/>
            <a:chExt cx="1319000" cy="1318725"/>
          </a:xfrm>
        </p:grpSpPr>
        <p:sp>
          <p:nvSpPr>
            <p:cNvPr id="28" name="Google Shape;1429;p48">
              <a:extLst>
                <a:ext uri="{FF2B5EF4-FFF2-40B4-BE49-F238E27FC236}">
                  <a16:creationId xmlns:a16="http://schemas.microsoft.com/office/drawing/2014/main" id="{8DB467EE-7F79-9723-6237-E251C7F1B6B1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30;p48">
              <a:extLst>
                <a:ext uri="{FF2B5EF4-FFF2-40B4-BE49-F238E27FC236}">
                  <a16:creationId xmlns:a16="http://schemas.microsoft.com/office/drawing/2014/main" id="{76CB8254-FCE5-0935-8924-11193E0827BA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1;p48">
              <a:extLst>
                <a:ext uri="{FF2B5EF4-FFF2-40B4-BE49-F238E27FC236}">
                  <a16:creationId xmlns:a16="http://schemas.microsoft.com/office/drawing/2014/main" id="{DBC15B71-FE9A-CE48-2E86-7C4DE15294B9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2;p48">
              <a:extLst>
                <a:ext uri="{FF2B5EF4-FFF2-40B4-BE49-F238E27FC236}">
                  <a16:creationId xmlns:a16="http://schemas.microsoft.com/office/drawing/2014/main" id="{43AC75B1-E9B8-5231-38A3-2A98137B23B2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433;p48">
              <a:extLst>
                <a:ext uri="{FF2B5EF4-FFF2-40B4-BE49-F238E27FC236}">
                  <a16:creationId xmlns:a16="http://schemas.microsoft.com/office/drawing/2014/main" id="{030B68A2-7E0D-88E9-4E19-5C2CD8A7A2C3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434;p48">
              <a:extLst>
                <a:ext uri="{FF2B5EF4-FFF2-40B4-BE49-F238E27FC236}">
                  <a16:creationId xmlns:a16="http://schemas.microsoft.com/office/drawing/2014/main" id="{54A49BB7-DEC5-177A-EF78-CF6213595606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435;p48">
              <a:extLst>
                <a:ext uri="{FF2B5EF4-FFF2-40B4-BE49-F238E27FC236}">
                  <a16:creationId xmlns:a16="http://schemas.microsoft.com/office/drawing/2014/main" id="{5509B9DD-DACB-77E9-C662-76BDCF7A6D22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436;p48">
              <a:extLst>
                <a:ext uri="{FF2B5EF4-FFF2-40B4-BE49-F238E27FC236}">
                  <a16:creationId xmlns:a16="http://schemas.microsoft.com/office/drawing/2014/main" id="{0AEBAC15-F9EE-3D33-7A2E-104221660F11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437;p48">
              <a:extLst>
                <a:ext uri="{FF2B5EF4-FFF2-40B4-BE49-F238E27FC236}">
                  <a16:creationId xmlns:a16="http://schemas.microsoft.com/office/drawing/2014/main" id="{4A127F89-CAD0-26FE-FCBF-C72FB33B113E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438;p48">
              <a:extLst>
                <a:ext uri="{FF2B5EF4-FFF2-40B4-BE49-F238E27FC236}">
                  <a16:creationId xmlns:a16="http://schemas.microsoft.com/office/drawing/2014/main" id="{A5568B8F-0D4A-2317-97BF-D383366C6BBB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439;p48">
              <a:extLst>
                <a:ext uri="{FF2B5EF4-FFF2-40B4-BE49-F238E27FC236}">
                  <a16:creationId xmlns:a16="http://schemas.microsoft.com/office/drawing/2014/main" id="{51EBBBCD-7AD6-30C0-098D-16AD18449D52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440;p48">
              <a:extLst>
                <a:ext uri="{FF2B5EF4-FFF2-40B4-BE49-F238E27FC236}">
                  <a16:creationId xmlns:a16="http://schemas.microsoft.com/office/drawing/2014/main" id="{09F10F51-20A1-BDFC-1081-AF1FDDF162A2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441;p48">
              <a:extLst>
                <a:ext uri="{FF2B5EF4-FFF2-40B4-BE49-F238E27FC236}">
                  <a16:creationId xmlns:a16="http://schemas.microsoft.com/office/drawing/2014/main" id="{939E9C9C-B0E5-7370-03C8-A54EFB65AFA1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442;p48">
              <a:extLst>
                <a:ext uri="{FF2B5EF4-FFF2-40B4-BE49-F238E27FC236}">
                  <a16:creationId xmlns:a16="http://schemas.microsoft.com/office/drawing/2014/main" id="{91745023-682A-7A41-AFA6-4BDCFDFF5DDF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443;p48">
              <a:extLst>
                <a:ext uri="{FF2B5EF4-FFF2-40B4-BE49-F238E27FC236}">
                  <a16:creationId xmlns:a16="http://schemas.microsoft.com/office/drawing/2014/main" id="{C737FED1-0352-D35C-1677-062D1B72CB00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444;p48">
              <a:extLst>
                <a:ext uri="{FF2B5EF4-FFF2-40B4-BE49-F238E27FC236}">
                  <a16:creationId xmlns:a16="http://schemas.microsoft.com/office/drawing/2014/main" id="{ED956019-E41F-E3EC-6891-0ED53A77A9F8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445;p48">
              <a:extLst>
                <a:ext uri="{FF2B5EF4-FFF2-40B4-BE49-F238E27FC236}">
                  <a16:creationId xmlns:a16="http://schemas.microsoft.com/office/drawing/2014/main" id="{54EFD5A5-F7B7-7E5F-6C14-D9F2E2ACBCAE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446;p48">
              <a:extLst>
                <a:ext uri="{FF2B5EF4-FFF2-40B4-BE49-F238E27FC236}">
                  <a16:creationId xmlns:a16="http://schemas.microsoft.com/office/drawing/2014/main" id="{15EB431F-D626-032A-0DCF-A111A600BA15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447;p48">
              <a:extLst>
                <a:ext uri="{FF2B5EF4-FFF2-40B4-BE49-F238E27FC236}">
                  <a16:creationId xmlns:a16="http://schemas.microsoft.com/office/drawing/2014/main" id="{E78B1EE3-C9F1-7632-D5CA-8D8A29D1760B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448;p48">
              <a:extLst>
                <a:ext uri="{FF2B5EF4-FFF2-40B4-BE49-F238E27FC236}">
                  <a16:creationId xmlns:a16="http://schemas.microsoft.com/office/drawing/2014/main" id="{3304D9A9-0792-37E7-F109-4B95115D4EC3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449;p48">
              <a:extLst>
                <a:ext uri="{FF2B5EF4-FFF2-40B4-BE49-F238E27FC236}">
                  <a16:creationId xmlns:a16="http://schemas.microsoft.com/office/drawing/2014/main" id="{6F4CB3B0-CF28-DDC9-E6A1-E23773737699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450;p48">
              <a:extLst>
                <a:ext uri="{FF2B5EF4-FFF2-40B4-BE49-F238E27FC236}">
                  <a16:creationId xmlns:a16="http://schemas.microsoft.com/office/drawing/2014/main" id="{F906A3C0-8774-765E-8C15-F1614C6FDA97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451;p48">
              <a:extLst>
                <a:ext uri="{FF2B5EF4-FFF2-40B4-BE49-F238E27FC236}">
                  <a16:creationId xmlns:a16="http://schemas.microsoft.com/office/drawing/2014/main" id="{78D5A087-C479-6E32-603F-224AA11924CD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452;p48">
              <a:extLst>
                <a:ext uri="{FF2B5EF4-FFF2-40B4-BE49-F238E27FC236}">
                  <a16:creationId xmlns:a16="http://schemas.microsoft.com/office/drawing/2014/main" id="{FD38A849-D25D-336C-8AF3-49EA247438F9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53;p48">
              <a:extLst>
                <a:ext uri="{FF2B5EF4-FFF2-40B4-BE49-F238E27FC236}">
                  <a16:creationId xmlns:a16="http://schemas.microsoft.com/office/drawing/2014/main" id="{03DFEEB7-3080-0EE3-0B70-F1EE25CA75C7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54;p48">
              <a:extLst>
                <a:ext uri="{FF2B5EF4-FFF2-40B4-BE49-F238E27FC236}">
                  <a16:creationId xmlns:a16="http://schemas.microsoft.com/office/drawing/2014/main" id="{0692A71E-806B-368B-9936-7BC229281358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55;p48">
              <a:extLst>
                <a:ext uri="{FF2B5EF4-FFF2-40B4-BE49-F238E27FC236}">
                  <a16:creationId xmlns:a16="http://schemas.microsoft.com/office/drawing/2014/main" id="{D7E60A92-78B2-BE2D-AC53-D80A9E73DBD9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56;p48">
              <a:extLst>
                <a:ext uri="{FF2B5EF4-FFF2-40B4-BE49-F238E27FC236}">
                  <a16:creationId xmlns:a16="http://schemas.microsoft.com/office/drawing/2014/main" id="{71992EBC-9585-401F-2E9B-9995AA7D6FC5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457;p48">
              <a:extLst>
                <a:ext uri="{FF2B5EF4-FFF2-40B4-BE49-F238E27FC236}">
                  <a16:creationId xmlns:a16="http://schemas.microsoft.com/office/drawing/2014/main" id="{BE80E470-AAD3-D501-74A0-BDE6F98C1E19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458;p48">
              <a:extLst>
                <a:ext uri="{FF2B5EF4-FFF2-40B4-BE49-F238E27FC236}">
                  <a16:creationId xmlns:a16="http://schemas.microsoft.com/office/drawing/2014/main" id="{C3EC7620-3882-0CEE-975C-48C288485926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459;p48">
              <a:extLst>
                <a:ext uri="{FF2B5EF4-FFF2-40B4-BE49-F238E27FC236}">
                  <a16:creationId xmlns:a16="http://schemas.microsoft.com/office/drawing/2014/main" id="{A95862C3-8BFA-5FA7-D2DA-34D1FDBB5AFB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460;p48">
              <a:extLst>
                <a:ext uri="{FF2B5EF4-FFF2-40B4-BE49-F238E27FC236}">
                  <a16:creationId xmlns:a16="http://schemas.microsoft.com/office/drawing/2014/main" id="{AD08C42B-833E-6A3F-271D-B33C963F9C8A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461;p48">
              <a:extLst>
                <a:ext uri="{FF2B5EF4-FFF2-40B4-BE49-F238E27FC236}">
                  <a16:creationId xmlns:a16="http://schemas.microsoft.com/office/drawing/2014/main" id="{DC9A8E93-2C10-DADB-4463-5C1EA6200FEC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462;p48">
              <a:extLst>
                <a:ext uri="{FF2B5EF4-FFF2-40B4-BE49-F238E27FC236}">
                  <a16:creationId xmlns:a16="http://schemas.microsoft.com/office/drawing/2014/main" id="{48DCE8F9-B891-59D7-5E73-BF68DE506097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463;p48">
              <a:extLst>
                <a:ext uri="{FF2B5EF4-FFF2-40B4-BE49-F238E27FC236}">
                  <a16:creationId xmlns:a16="http://schemas.microsoft.com/office/drawing/2014/main" id="{2D15A233-CE83-F905-EC64-E565CC2FC9CB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464;p48">
              <a:extLst>
                <a:ext uri="{FF2B5EF4-FFF2-40B4-BE49-F238E27FC236}">
                  <a16:creationId xmlns:a16="http://schemas.microsoft.com/office/drawing/2014/main" id="{41E09946-493A-5070-0844-51CB02C1B0A6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465;p48">
              <a:extLst>
                <a:ext uri="{FF2B5EF4-FFF2-40B4-BE49-F238E27FC236}">
                  <a16:creationId xmlns:a16="http://schemas.microsoft.com/office/drawing/2014/main" id="{BB018D83-A678-2C41-64FE-82E804B4E569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466;p48">
              <a:extLst>
                <a:ext uri="{FF2B5EF4-FFF2-40B4-BE49-F238E27FC236}">
                  <a16:creationId xmlns:a16="http://schemas.microsoft.com/office/drawing/2014/main" id="{9BB2D373-2DC8-0294-F5EB-6A4F2AA2675D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467;p48">
              <a:extLst>
                <a:ext uri="{FF2B5EF4-FFF2-40B4-BE49-F238E27FC236}">
                  <a16:creationId xmlns:a16="http://schemas.microsoft.com/office/drawing/2014/main" id="{5DDBE999-A440-2D29-2E3D-A273A1992DC4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468;p48">
              <a:extLst>
                <a:ext uri="{FF2B5EF4-FFF2-40B4-BE49-F238E27FC236}">
                  <a16:creationId xmlns:a16="http://schemas.microsoft.com/office/drawing/2014/main" id="{772E3AD0-9103-AD0B-2BCD-E2BFEB606FB4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469;p48">
              <a:extLst>
                <a:ext uri="{FF2B5EF4-FFF2-40B4-BE49-F238E27FC236}">
                  <a16:creationId xmlns:a16="http://schemas.microsoft.com/office/drawing/2014/main" id="{14A4CAAB-CA6C-EC1C-D477-5AEBB7278BC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529;p28">
            <a:extLst>
              <a:ext uri="{FF2B5EF4-FFF2-40B4-BE49-F238E27FC236}">
                <a16:creationId xmlns:a16="http://schemas.microsoft.com/office/drawing/2014/main" id="{3A2E2E4F-81CA-246A-80D9-3E13F6CD90B5}"/>
              </a:ext>
            </a:extLst>
          </p:cNvPr>
          <p:cNvGrpSpPr/>
          <p:nvPr/>
        </p:nvGrpSpPr>
        <p:grpSpPr>
          <a:xfrm rot="16200000">
            <a:off x="6538040" y="2629634"/>
            <a:ext cx="2291257" cy="2922300"/>
            <a:chOff x="4882900" y="-64350"/>
            <a:chExt cx="2493750" cy="2922300"/>
          </a:xfrm>
        </p:grpSpPr>
        <p:sp>
          <p:nvSpPr>
            <p:cNvPr id="488" name="Google Shape;530;p28">
              <a:extLst>
                <a:ext uri="{FF2B5EF4-FFF2-40B4-BE49-F238E27FC236}">
                  <a16:creationId xmlns:a16="http://schemas.microsoft.com/office/drawing/2014/main" id="{ED0DDEC9-D5AB-7548-6BF9-DF1E1C8573C2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31;p28">
              <a:extLst>
                <a:ext uri="{FF2B5EF4-FFF2-40B4-BE49-F238E27FC236}">
                  <a16:creationId xmlns:a16="http://schemas.microsoft.com/office/drawing/2014/main" id="{5167F257-A746-AC3C-1C71-AD7380591A97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32;p28">
              <a:extLst>
                <a:ext uri="{FF2B5EF4-FFF2-40B4-BE49-F238E27FC236}">
                  <a16:creationId xmlns:a16="http://schemas.microsoft.com/office/drawing/2014/main" id="{2E41EE4C-7438-0FCD-2FF5-5A2FCB0195D1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533;p28">
              <a:extLst>
                <a:ext uri="{FF2B5EF4-FFF2-40B4-BE49-F238E27FC236}">
                  <a16:creationId xmlns:a16="http://schemas.microsoft.com/office/drawing/2014/main" id="{B285402A-3CD1-AA18-B4CA-8004F6585CFE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34;p28">
              <a:extLst>
                <a:ext uri="{FF2B5EF4-FFF2-40B4-BE49-F238E27FC236}">
                  <a16:creationId xmlns:a16="http://schemas.microsoft.com/office/drawing/2014/main" id="{47B36A7D-778F-9903-27E0-43F3006A5F9B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24649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Кодовый замок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90588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Пропуск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Ключ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723902" y="3833662"/>
            <a:ext cx="2221530" cy="119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Необходимость физического взаимодействия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Легко потерять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568069" y="1861821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67;p26">
            <a:extLst>
              <a:ext uri="{FF2B5EF4-FFF2-40B4-BE49-F238E27FC236}">
                <a16:creationId xmlns:a16="http://schemas.microsoft.com/office/drawing/2014/main" id="{A5221C8A-5F8D-CD86-7386-27B8149A76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Способы доступа</a:t>
            </a:r>
          </a:p>
        </p:txBody>
      </p:sp>
      <p:grpSp>
        <p:nvGrpSpPr>
          <p:cNvPr id="13" name="Google Shape;11600;p61">
            <a:extLst>
              <a:ext uri="{FF2B5EF4-FFF2-40B4-BE49-F238E27FC236}">
                <a16:creationId xmlns:a16="http://schemas.microsoft.com/office/drawing/2014/main" id="{BB9ADB27-7267-0457-4499-8FBDF2061774}"/>
              </a:ext>
            </a:extLst>
          </p:cNvPr>
          <p:cNvGrpSpPr/>
          <p:nvPr/>
        </p:nvGrpSpPr>
        <p:grpSpPr>
          <a:xfrm>
            <a:off x="1284127" y="1888714"/>
            <a:ext cx="1029848" cy="1167992"/>
            <a:chOff x="1310655" y="3360527"/>
            <a:chExt cx="306314" cy="347403"/>
          </a:xfrm>
          <a:solidFill>
            <a:schemeClr val="accent4"/>
          </a:solidFill>
        </p:grpSpPr>
        <p:sp>
          <p:nvSpPr>
            <p:cNvPr id="14" name="Google Shape;11601;p61">
              <a:extLst>
                <a:ext uri="{FF2B5EF4-FFF2-40B4-BE49-F238E27FC236}">
                  <a16:creationId xmlns:a16="http://schemas.microsoft.com/office/drawing/2014/main" id="{E9F7E028-0EAC-43C1-475D-4E08CE069CFA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02;p61">
              <a:extLst>
                <a:ext uri="{FF2B5EF4-FFF2-40B4-BE49-F238E27FC236}">
                  <a16:creationId xmlns:a16="http://schemas.microsoft.com/office/drawing/2014/main" id="{27256CE1-A38E-0706-CC57-E9E4B14F4CFA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03;p61">
              <a:extLst>
                <a:ext uri="{FF2B5EF4-FFF2-40B4-BE49-F238E27FC236}">
                  <a16:creationId xmlns:a16="http://schemas.microsoft.com/office/drawing/2014/main" id="{0014FC1E-E124-9C8E-CBC6-B8CFED9CFD9F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04;p61">
              <a:extLst>
                <a:ext uri="{FF2B5EF4-FFF2-40B4-BE49-F238E27FC236}">
                  <a16:creationId xmlns:a16="http://schemas.microsoft.com/office/drawing/2014/main" id="{C09940BA-183F-BBF8-019D-38ED81355346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05;p61">
              <a:extLst>
                <a:ext uri="{FF2B5EF4-FFF2-40B4-BE49-F238E27FC236}">
                  <a16:creationId xmlns:a16="http://schemas.microsoft.com/office/drawing/2014/main" id="{A7102406-D484-B9E7-481A-3BC1D21B0F11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227;p60">
            <a:extLst>
              <a:ext uri="{FF2B5EF4-FFF2-40B4-BE49-F238E27FC236}">
                <a16:creationId xmlns:a16="http://schemas.microsoft.com/office/drawing/2014/main" id="{7B6BE2BE-CCBB-2E70-AC43-C3527A84003F}"/>
              </a:ext>
            </a:extLst>
          </p:cNvPr>
          <p:cNvGrpSpPr/>
          <p:nvPr/>
        </p:nvGrpSpPr>
        <p:grpSpPr>
          <a:xfrm>
            <a:off x="3858271" y="1769403"/>
            <a:ext cx="1386600" cy="1209108"/>
            <a:chOff x="3082855" y="4295728"/>
            <a:chExt cx="375946" cy="327823"/>
          </a:xfrm>
          <a:solidFill>
            <a:schemeClr val="accent4"/>
          </a:solidFill>
        </p:grpSpPr>
        <p:sp>
          <p:nvSpPr>
            <p:cNvPr id="20" name="Google Shape;11228;p60">
              <a:extLst>
                <a:ext uri="{FF2B5EF4-FFF2-40B4-BE49-F238E27FC236}">
                  <a16:creationId xmlns:a16="http://schemas.microsoft.com/office/drawing/2014/main" id="{398380B2-68C1-8CCC-F834-AD8CCFAC6AA1}"/>
                </a:ext>
              </a:extLst>
            </p:cNvPr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229;p60">
              <a:extLst>
                <a:ext uri="{FF2B5EF4-FFF2-40B4-BE49-F238E27FC236}">
                  <a16:creationId xmlns:a16="http://schemas.microsoft.com/office/drawing/2014/main" id="{C8A09F7E-D3B9-5376-3053-AA66618749F7}"/>
                </a:ext>
              </a:extLst>
            </p:cNvPr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30;p60">
              <a:extLst>
                <a:ext uri="{FF2B5EF4-FFF2-40B4-BE49-F238E27FC236}">
                  <a16:creationId xmlns:a16="http://schemas.microsoft.com/office/drawing/2014/main" id="{E748500B-FC2B-3EF7-3952-7600BE6901C4}"/>
                </a:ext>
              </a:extLst>
            </p:cNvPr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231;p60">
              <a:extLst>
                <a:ext uri="{FF2B5EF4-FFF2-40B4-BE49-F238E27FC236}">
                  <a16:creationId xmlns:a16="http://schemas.microsoft.com/office/drawing/2014/main" id="{CA77A94B-4F3B-AB79-CE1A-C8BC2C191D80}"/>
                </a:ext>
              </a:extLst>
            </p:cNvPr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32;p60">
              <a:extLst>
                <a:ext uri="{FF2B5EF4-FFF2-40B4-BE49-F238E27FC236}">
                  <a16:creationId xmlns:a16="http://schemas.microsoft.com/office/drawing/2014/main" id="{367453CB-49E1-5D0B-5383-A3F635334563}"/>
                </a:ext>
              </a:extLst>
            </p:cNvPr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33;p60">
              <a:extLst>
                <a:ext uri="{FF2B5EF4-FFF2-40B4-BE49-F238E27FC236}">
                  <a16:creationId xmlns:a16="http://schemas.microsoft.com/office/drawing/2014/main" id="{EAD7C9BF-7C4B-CE46-9B7A-F493CCB7F930}"/>
                </a:ext>
              </a:extLst>
            </p:cNvPr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34;p60">
              <a:extLst>
                <a:ext uri="{FF2B5EF4-FFF2-40B4-BE49-F238E27FC236}">
                  <a16:creationId xmlns:a16="http://schemas.microsoft.com/office/drawing/2014/main" id="{4713D6FB-077D-A24E-5D1A-AAAD0C0CD096}"/>
                </a:ext>
              </a:extLst>
            </p:cNvPr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35;p60">
              <a:extLst>
                <a:ext uri="{FF2B5EF4-FFF2-40B4-BE49-F238E27FC236}">
                  <a16:creationId xmlns:a16="http://schemas.microsoft.com/office/drawing/2014/main" id="{C33D2381-8038-6D44-BB6A-9C451CF13C81}"/>
                </a:ext>
              </a:extLst>
            </p:cNvPr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36;p60">
              <a:extLst>
                <a:ext uri="{FF2B5EF4-FFF2-40B4-BE49-F238E27FC236}">
                  <a16:creationId xmlns:a16="http://schemas.microsoft.com/office/drawing/2014/main" id="{EF43EA72-AC1F-3807-D57C-1A9C3DA25692}"/>
                </a:ext>
              </a:extLst>
            </p:cNvPr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237;p60">
              <a:extLst>
                <a:ext uri="{FF2B5EF4-FFF2-40B4-BE49-F238E27FC236}">
                  <a16:creationId xmlns:a16="http://schemas.microsoft.com/office/drawing/2014/main" id="{A2B54BC0-EF9E-3666-6F96-15F38A0310EC}"/>
                </a:ext>
              </a:extLst>
            </p:cNvPr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238;p60">
              <a:extLst>
                <a:ext uri="{FF2B5EF4-FFF2-40B4-BE49-F238E27FC236}">
                  <a16:creationId xmlns:a16="http://schemas.microsoft.com/office/drawing/2014/main" id="{70BBD89A-7AF6-D41A-C39A-AD0AB0883F23}"/>
                </a:ext>
              </a:extLst>
            </p:cNvPr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891;p58">
            <a:extLst>
              <a:ext uri="{FF2B5EF4-FFF2-40B4-BE49-F238E27FC236}">
                <a16:creationId xmlns:a16="http://schemas.microsoft.com/office/drawing/2014/main" id="{8D258828-8ADC-C03D-BDBE-7008C433139A}"/>
              </a:ext>
            </a:extLst>
          </p:cNvPr>
          <p:cNvGrpSpPr/>
          <p:nvPr/>
        </p:nvGrpSpPr>
        <p:grpSpPr>
          <a:xfrm>
            <a:off x="6649522" y="1807152"/>
            <a:ext cx="1210351" cy="1209107"/>
            <a:chOff x="2497275" y="2744159"/>
            <a:chExt cx="370930" cy="370549"/>
          </a:xfrm>
          <a:solidFill>
            <a:schemeClr val="accent4"/>
          </a:solidFill>
        </p:grpSpPr>
        <p:sp>
          <p:nvSpPr>
            <p:cNvPr id="448" name="Google Shape;9892;p58">
              <a:extLst>
                <a:ext uri="{FF2B5EF4-FFF2-40B4-BE49-F238E27FC236}">
                  <a16:creationId xmlns:a16="http://schemas.microsoft.com/office/drawing/2014/main" id="{002B75A3-9598-7AC4-3A2E-D0494582124B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893;p58">
              <a:extLst>
                <a:ext uri="{FF2B5EF4-FFF2-40B4-BE49-F238E27FC236}">
                  <a16:creationId xmlns:a16="http://schemas.microsoft.com/office/drawing/2014/main" id="{E35AFB93-1F1D-89F5-9B6A-4E24FCFFE607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894;p58">
              <a:extLst>
                <a:ext uri="{FF2B5EF4-FFF2-40B4-BE49-F238E27FC236}">
                  <a16:creationId xmlns:a16="http://schemas.microsoft.com/office/drawing/2014/main" id="{67409C13-7B69-5018-3D7F-D62013FD9B3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895;p58">
              <a:extLst>
                <a:ext uri="{FF2B5EF4-FFF2-40B4-BE49-F238E27FC236}">
                  <a16:creationId xmlns:a16="http://schemas.microsoft.com/office/drawing/2014/main" id="{FD5C83C0-F2C7-83CF-AFFD-E850C17EBA1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896;p58">
              <a:extLst>
                <a:ext uri="{FF2B5EF4-FFF2-40B4-BE49-F238E27FC236}">
                  <a16:creationId xmlns:a16="http://schemas.microsoft.com/office/drawing/2014/main" id="{018B198A-F8BB-C2FB-CE70-D135D3C6B588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897;p58">
              <a:extLst>
                <a:ext uri="{FF2B5EF4-FFF2-40B4-BE49-F238E27FC236}">
                  <a16:creationId xmlns:a16="http://schemas.microsoft.com/office/drawing/2014/main" id="{EA582F9D-3597-DE98-3C68-58E6123BB9A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76;p27">
            <a:extLst>
              <a:ext uri="{FF2B5EF4-FFF2-40B4-BE49-F238E27FC236}">
                <a16:creationId xmlns:a16="http://schemas.microsoft.com/office/drawing/2014/main" id="{8058A1AF-2DF5-7079-152B-D58FFBDE4DF6}"/>
              </a:ext>
            </a:extLst>
          </p:cNvPr>
          <p:cNvSpPr txBox="1">
            <a:spLocks/>
          </p:cNvSpPr>
          <p:nvPr/>
        </p:nvSpPr>
        <p:spPr>
          <a:xfrm>
            <a:off x="3669994" y="3841073"/>
            <a:ext cx="222153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Нет доступа к системе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Легко потерять</a:t>
            </a:r>
          </a:p>
        </p:txBody>
      </p:sp>
      <p:sp>
        <p:nvSpPr>
          <p:cNvPr id="459" name="Google Shape;476;p27">
            <a:extLst>
              <a:ext uri="{FF2B5EF4-FFF2-40B4-BE49-F238E27FC236}">
                <a16:creationId xmlns:a16="http://schemas.microsoft.com/office/drawing/2014/main" id="{ADF8F741-8B28-C62B-0E22-71FE36799F0C}"/>
              </a:ext>
            </a:extLst>
          </p:cNvPr>
          <p:cNvSpPr txBox="1">
            <a:spLocks/>
          </p:cNvSpPr>
          <p:nvPr/>
        </p:nvSpPr>
        <p:spPr>
          <a:xfrm>
            <a:off x="6327076" y="3833662"/>
            <a:ext cx="222153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Можно взломать перебором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Легко забыть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E47769B0-3F35-DA05-AE5B-06A8E3B6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>
            <a:extLst>
              <a:ext uri="{FF2B5EF4-FFF2-40B4-BE49-F238E27FC236}">
                <a16:creationId xmlns:a16="http://schemas.microsoft.com/office/drawing/2014/main" id="{BEB1F8E7-F05A-0B80-D782-B046CEAEBB3F}"/>
              </a:ext>
            </a:extLst>
          </p:cNvPr>
          <p:cNvSpPr txBox="1">
            <a:spLocks noGrp="1"/>
          </p:cNvSpPr>
          <p:nvPr>
            <p:ph type="ctrTitle" idx="13"/>
          </p:nvPr>
        </p:nvSpPr>
        <p:spPr>
          <a:xfrm>
            <a:off x="6152236" y="3396800"/>
            <a:ext cx="24403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Радужная оболочка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4" name="Google Shape;474;p27">
            <a:extLst>
              <a:ext uri="{FF2B5EF4-FFF2-40B4-BE49-F238E27FC236}">
                <a16:creationId xmlns:a16="http://schemas.microsoft.com/office/drawing/2014/main" id="{2BA933C3-B27E-4650-2DBC-69DF6F830E63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Голос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5" name="Google Shape;475;p27">
            <a:extLst>
              <a:ext uri="{FF2B5EF4-FFF2-40B4-BE49-F238E27FC236}">
                <a16:creationId xmlns:a16="http://schemas.microsoft.com/office/drawing/2014/main" id="{6889320C-757E-9B2E-BD70-17ECB8E6FF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8417" y="3398824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Дактилоскопия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6" name="Google Shape;476;p27">
            <a:extLst>
              <a:ext uri="{FF2B5EF4-FFF2-40B4-BE49-F238E27FC236}">
                <a16:creationId xmlns:a16="http://schemas.microsoft.com/office/drawing/2014/main" id="{9E3FEFCA-20A4-30DE-9D10-6572969319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3902" y="3833662"/>
            <a:ext cx="2221530" cy="119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Грязь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Чувствительность к деформации кожи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8" name="Google Shape;488;p27">
            <a:extLst>
              <a:ext uri="{FF2B5EF4-FFF2-40B4-BE49-F238E27FC236}">
                <a16:creationId xmlns:a16="http://schemas.microsoft.com/office/drawing/2014/main" id="{BA46A513-5BB7-92CE-E2D0-4D730E667829}"/>
              </a:ext>
            </a:extLst>
          </p:cNvPr>
          <p:cNvSpPr/>
          <p:nvPr/>
        </p:nvSpPr>
        <p:spPr>
          <a:xfrm>
            <a:off x="3068979" y="4493794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>
            <a:extLst>
              <a:ext uri="{FF2B5EF4-FFF2-40B4-BE49-F238E27FC236}">
                <a16:creationId xmlns:a16="http://schemas.microsoft.com/office/drawing/2014/main" id="{B826F51C-48F2-A763-B010-64E3C4BEE0BE}"/>
              </a:ext>
            </a:extLst>
          </p:cNvPr>
          <p:cNvSpPr/>
          <p:nvPr/>
        </p:nvSpPr>
        <p:spPr>
          <a:xfrm>
            <a:off x="298608" y="209316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>
            <a:extLst>
              <a:ext uri="{FF2B5EF4-FFF2-40B4-BE49-F238E27FC236}">
                <a16:creationId xmlns:a16="http://schemas.microsoft.com/office/drawing/2014/main" id="{A921A4A7-FE03-6A6C-39F2-FA78665B0EC1}"/>
              </a:ext>
            </a:extLst>
          </p:cNvPr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7">
            <a:extLst>
              <a:ext uri="{FF2B5EF4-FFF2-40B4-BE49-F238E27FC236}">
                <a16:creationId xmlns:a16="http://schemas.microsoft.com/office/drawing/2014/main" id="{9B526D1A-56B3-3483-987E-D30ACA7AA3AE}"/>
              </a:ext>
            </a:extLst>
          </p:cNvPr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>
              <a:extLst>
                <a:ext uri="{FF2B5EF4-FFF2-40B4-BE49-F238E27FC236}">
                  <a16:creationId xmlns:a16="http://schemas.microsoft.com/office/drawing/2014/main" id="{98E25AB9-B308-A972-D50A-D02DD9F67E83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>
              <a:extLst>
                <a:ext uri="{FF2B5EF4-FFF2-40B4-BE49-F238E27FC236}">
                  <a16:creationId xmlns:a16="http://schemas.microsoft.com/office/drawing/2014/main" id="{4EB66A6F-0D9D-D9AE-A0C9-EA3AAC805C83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>
              <a:extLst>
                <a:ext uri="{FF2B5EF4-FFF2-40B4-BE49-F238E27FC236}">
                  <a16:creationId xmlns:a16="http://schemas.microsoft.com/office/drawing/2014/main" id="{4196C36A-1965-5827-2EA3-67E409E5C29E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>
              <a:extLst>
                <a:ext uri="{FF2B5EF4-FFF2-40B4-BE49-F238E27FC236}">
                  <a16:creationId xmlns:a16="http://schemas.microsoft.com/office/drawing/2014/main" id="{905C0752-A80E-76FC-4CB0-C7017D1BDD9A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67;p26">
            <a:extLst>
              <a:ext uri="{FF2B5EF4-FFF2-40B4-BE49-F238E27FC236}">
                <a16:creationId xmlns:a16="http://schemas.microsoft.com/office/drawing/2014/main" id="{2729216E-A450-A921-25A3-EF17001690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Способы доступа</a:t>
            </a:r>
          </a:p>
        </p:txBody>
      </p:sp>
      <p:sp>
        <p:nvSpPr>
          <p:cNvPr id="458" name="Google Shape;476;p27">
            <a:extLst>
              <a:ext uri="{FF2B5EF4-FFF2-40B4-BE49-F238E27FC236}">
                <a16:creationId xmlns:a16="http://schemas.microsoft.com/office/drawing/2014/main" id="{69AA229B-6C00-08C1-8855-1241EC9CC7CD}"/>
              </a:ext>
            </a:extLst>
          </p:cNvPr>
          <p:cNvSpPr txBox="1">
            <a:spLocks/>
          </p:cNvSpPr>
          <p:nvPr/>
        </p:nvSpPr>
        <p:spPr>
          <a:xfrm>
            <a:off x="3597234" y="3821553"/>
            <a:ext cx="244032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Чувствительность к посторонним шумам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Взлом аудиозаписью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Зависимость от здоровья</a:t>
            </a:r>
          </a:p>
        </p:txBody>
      </p:sp>
      <p:sp>
        <p:nvSpPr>
          <p:cNvPr id="459" name="Google Shape;476;p27">
            <a:extLst>
              <a:ext uri="{FF2B5EF4-FFF2-40B4-BE49-F238E27FC236}">
                <a16:creationId xmlns:a16="http://schemas.microsoft.com/office/drawing/2014/main" id="{FCE8BBEE-257F-20C7-7261-1D32268429B5}"/>
              </a:ext>
            </a:extLst>
          </p:cNvPr>
          <p:cNvSpPr txBox="1">
            <a:spLocks/>
          </p:cNvSpPr>
          <p:nvPr/>
        </p:nvSpPr>
        <p:spPr>
          <a:xfrm>
            <a:off x="6327076" y="3833662"/>
            <a:ext cx="222153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Дороговизна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Долгое время сканирования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766D16-5E37-4C54-84BB-0411B1B9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76" y="1431490"/>
            <a:ext cx="1948048" cy="1948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EFEC11-8EEF-E37F-08C6-906498BD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14" y="1424313"/>
            <a:ext cx="1948048" cy="1948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A023D-BD6A-A807-5A32-F8CFB6B5D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372" y="1424312"/>
            <a:ext cx="1948049" cy="1948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486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4E47C2B8-0CBB-2AC6-17D8-EDF5A33D2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>
            <a:extLst>
              <a:ext uri="{FF2B5EF4-FFF2-40B4-BE49-F238E27FC236}">
                <a16:creationId xmlns:a16="http://schemas.microsoft.com/office/drawing/2014/main" id="{042C9FCE-E8A0-6029-CB08-C6B3F194EFAC}"/>
              </a:ext>
            </a:extLst>
          </p:cNvPr>
          <p:cNvSpPr/>
          <p:nvPr/>
        </p:nvSpPr>
        <p:spPr>
          <a:xfrm>
            <a:off x="1346749" y="947800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>
            <a:extLst>
              <a:ext uri="{FF2B5EF4-FFF2-40B4-BE49-F238E27FC236}">
                <a16:creationId xmlns:a16="http://schemas.microsoft.com/office/drawing/2014/main" id="{D5CC2948-43C6-EA26-3371-3A4386CED9F8}"/>
              </a:ext>
            </a:extLst>
          </p:cNvPr>
          <p:cNvSpPr/>
          <p:nvPr/>
        </p:nvSpPr>
        <p:spPr>
          <a:xfrm>
            <a:off x="1822187" y="2309654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>
            <a:extLst>
              <a:ext uri="{FF2B5EF4-FFF2-40B4-BE49-F238E27FC236}">
                <a16:creationId xmlns:a16="http://schemas.microsoft.com/office/drawing/2014/main" id="{FE328C89-C3B4-799D-6F9B-75E9F765DB18}"/>
              </a:ext>
            </a:extLst>
          </p:cNvPr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7">
            <a:extLst>
              <a:ext uri="{FF2B5EF4-FFF2-40B4-BE49-F238E27FC236}">
                <a16:creationId xmlns:a16="http://schemas.microsoft.com/office/drawing/2014/main" id="{74F1AB35-0285-DA52-A54A-2388C30FD5C9}"/>
              </a:ext>
            </a:extLst>
          </p:cNvPr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>
              <a:extLst>
                <a:ext uri="{FF2B5EF4-FFF2-40B4-BE49-F238E27FC236}">
                  <a16:creationId xmlns:a16="http://schemas.microsoft.com/office/drawing/2014/main" id="{D58FA7D2-D902-AD57-B983-81A733CBABAA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>
              <a:extLst>
                <a:ext uri="{FF2B5EF4-FFF2-40B4-BE49-F238E27FC236}">
                  <a16:creationId xmlns:a16="http://schemas.microsoft.com/office/drawing/2014/main" id="{7B48B664-016D-0AE7-A0DB-B4AA7A78AC8E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>
              <a:extLst>
                <a:ext uri="{FF2B5EF4-FFF2-40B4-BE49-F238E27FC236}">
                  <a16:creationId xmlns:a16="http://schemas.microsoft.com/office/drawing/2014/main" id="{06948537-C7A3-D6BF-3536-DD2D6FD76336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>
              <a:extLst>
                <a:ext uri="{FF2B5EF4-FFF2-40B4-BE49-F238E27FC236}">
                  <a16:creationId xmlns:a16="http://schemas.microsoft.com/office/drawing/2014/main" id="{167D1F79-6197-8623-8FA8-984958055CA4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67;p26">
            <a:extLst>
              <a:ext uri="{FF2B5EF4-FFF2-40B4-BE49-F238E27FC236}">
                <a16:creationId xmlns:a16="http://schemas.microsoft.com/office/drawing/2014/main" id="{C5CD25BF-677D-86CF-C99F-27FD345FEC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Способы доступа</a:t>
            </a:r>
          </a:p>
        </p:txBody>
      </p:sp>
      <p:graphicFrame>
        <p:nvGraphicFramePr>
          <p:cNvPr id="26" name="Схема 25">
            <a:extLst>
              <a:ext uri="{FF2B5EF4-FFF2-40B4-BE49-F238E27FC236}">
                <a16:creationId xmlns:a16="http://schemas.microsoft.com/office/drawing/2014/main" id="{2626F023-EA46-2E36-4B79-3F7FFFEDA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425487"/>
              </p:ext>
            </p:extLst>
          </p:nvPr>
        </p:nvGraphicFramePr>
        <p:xfrm>
          <a:off x="904235" y="430772"/>
          <a:ext cx="7715330" cy="4524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Google Shape;438;p25">
            <a:extLst>
              <a:ext uri="{FF2B5EF4-FFF2-40B4-BE49-F238E27FC236}">
                <a16:creationId xmlns:a16="http://schemas.microsoft.com/office/drawing/2014/main" id="{63114BFA-978A-92F8-25E0-62806CEA47F5}"/>
              </a:ext>
            </a:extLst>
          </p:cNvPr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41;p25">
            <a:extLst>
              <a:ext uri="{FF2B5EF4-FFF2-40B4-BE49-F238E27FC236}">
                <a16:creationId xmlns:a16="http://schemas.microsoft.com/office/drawing/2014/main" id="{21B5484B-04BF-BEF4-46A1-8082D019385F}"/>
              </a:ext>
            </a:extLst>
          </p:cNvPr>
          <p:cNvSpPr/>
          <p:nvPr/>
        </p:nvSpPr>
        <p:spPr>
          <a:xfrm>
            <a:off x="8171748" y="2943631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43;p25">
            <a:extLst>
              <a:ext uri="{FF2B5EF4-FFF2-40B4-BE49-F238E27FC236}">
                <a16:creationId xmlns:a16="http://schemas.microsoft.com/office/drawing/2014/main" id="{CCD19FC1-494C-44A9-ABB6-D69665D73F8A}"/>
              </a:ext>
            </a:extLst>
          </p:cNvPr>
          <p:cNvGrpSpPr/>
          <p:nvPr/>
        </p:nvGrpSpPr>
        <p:grpSpPr>
          <a:xfrm>
            <a:off x="972252" y="1931083"/>
            <a:ext cx="121434" cy="1073147"/>
            <a:chOff x="6232314" y="3696331"/>
            <a:chExt cx="121434" cy="1073147"/>
          </a:xfrm>
        </p:grpSpPr>
        <p:sp>
          <p:nvSpPr>
            <p:cNvPr id="30" name="Google Shape;444;p25">
              <a:extLst>
                <a:ext uri="{FF2B5EF4-FFF2-40B4-BE49-F238E27FC236}">
                  <a16:creationId xmlns:a16="http://schemas.microsoft.com/office/drawing/2014/main" id="{1AFCD19A-571C-5494-E322-3DB9BD54FE51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45;p25">
              <a:extLst>
                <a:ext uri="{FF2B5EF4-FFF2-40B4-BE49-F238E27FC236}">
                  <a16:creationId xmlns:a16="http://schemas.microsoft.com/office/drawing/2014/main" id="{3CD7121C-3698-5039-3232-63213F03CC5D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54;p25">
            <a:extLst>
              <a:ext uri="{FF2B5EF4-FFF2-40B4-BE49-F238E27FC236}">
                <a16:creationId xmlns:a16="http://schemas.microsoft.com/office/drawing/2014/main" id="{33484280-B38C-93BB-244E-F4FFF4718AB5}"/>
              </a:ext>
            </a:extLst>
          </p:cNvPr>
          <p:cNvSpPr/>
          <p:nvPr/>
        </p:nvSpPr>
        <p:spPr>
          <a:xfrm>
            <a:off x="1933090" y="557985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55;p25">
            <a:extLst>
              <a:ext uri="{FF2B5EF4-FFF2-40B4-BE49-F238E27FC236}">
                <a16:creationId xmlns:a16="http://schemas.microsoft.com/office/drawing/2014/main" id="{1E1C5BB2-4BB7-E055-8044-8614A80ED177}"/>
              </a:ext>
            </a:extLst>
          </p:cNvPr>
          <p:cNvGrpSpPr/>
          <p:nvPr/>
        </p:nvGrpSpPr>
        <p:grpSpPr>
          <a:xfrm>
            <a:off x="7146567" y="288900"/>
            <a:ext cx="199001" cy="2139769"/>
            <a:chOff x="8008096" y="2108910"/>
            <a:chExt cx="199001" cy="2139769"/>
          </a:xfrm>
        </p:grpSpPr>
        <p:sp>
          <p:nvSpPr>
            <p:cNvPr id="450" name="Google Shape;456;p25">
              <a:extLst>
                <a:ext uri="{FF2B5EF4-FFF2-40B4-BE49-F238E27FC236}">
                  <a16:creationId xmlns:a16="http://schemas.microsoft.com/office/drawing/2014/main" id="{387ECDCD-5C0C-B914-23BB-F462842886AA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7;p25">
              <a:extLst>
                <a:ext uri="{FF2B5EF4-FFF2-40B4-BE49-F238E27FC236}">
                  <a16:creationId xmlns:a16="http://schemas.microsoft.com/office/drawing/2014/main" id="{A9AC61E6-56E7-D03E-F6BA-566EEC99DA71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8;p25">
            <a:extLst>
              <a:ext uri="{FF2B5EF4-FFF2-40B4-BE49-F238E27FC236}">
                <a16:creationId xmlns:a16="http://schemas.microsoft.com/office/drawing/2014/main" id="{A65D2411-D08B-7143-BEFB-B3817D9738E2}"/>
              </a:ext>
            </a:extLst>
          </p:cNvPr>
          <p:cNvGrpSpPr/>
          <p:nvPr/>
        </p:nvGrpSpPr>
        <p:grpSpPr>
          <a:xfrm>
            <a:off x="199107" y="694354"/>
            <a:ext cx="199001" cy="867198"/>
            <a:chOff x="4475150" y="4052605"/>
            <a:chExt cx="199001" cy="867198"/>
          </a:xfrm>
        </p:grpSpPr>
        <p:sp>
          <p:nvSpPr>
            <p:cNvPr id="453" name="Google Shape;459;p25">
              <a:extLst>
                <a:ext uri="{FF2B5EF4-FFF2-40B4-BE49-F238E27FC236}">
                  <a16:creationId xmlns:a16="http://schemas.microsoft.com/office/drawing/2014/main" id="{77807A28-5B98-7B1F-E3A9-329852CD8FC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0;p25">
              <a:extLst>
                <a:ext uri="{FF2B5EF4-FFF2-40B4-BE49-F238E27FC236}">
                  <a16:creationId xmlns:a16="http://schemas.microsoft.com/office/drawing/2014/main" id="{A00E79CE-AE5D-2653-A441-4E014E212B5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1;p25">
              <a:extLst>
                <a:ext uri="{FF2B5EF4-FFF2-40B4-BE49-F238E27FC236}">
                  <a16:creationId xmlns:a16="http://schemas.microsoft.com/office/drawing/2014/main" id="{AED8602C-4C91-AEB6-97F5-1B87D6428511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8363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5D1AC6-33F1-88D1-5B27-8DF6709A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29" y="2553597"/>
            <a:ext cx="838291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B5127F-3C97-574D-6799-FDC45DF5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72" y="211456"/>
            <a:ext cx="1120231" cy="2068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07FC1-54C5-0D3E-1563-08F1C521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9" y="2717427"/>
            <a:ext cx="1295581" cy="7906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1DE1A-3362-839F-24D9-B51DA9BD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49" y="1856367"/>
            <a:ext cx="1295581" cy="790685"/>
          </a:xfrm>
          <a:prstGeom prst="rect">
            <a:avLst/>
          </a:prstGeom>
        </p:spPr>
      </p:pic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0" y="834389"/>
            <a:ext cx="9144000" cy="3063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ПРОГРАММНАЯ</a:t>
            </a:r>
            <a:b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6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E5CBD1EB-5ED5-778C-5B75-D2AD8D7F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745B20DF-3ED4-AACB-8EFD-4EEB9F8D99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Алгоритм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LBPH</a:t>
            </a:r>
            <a:endParaRPr lang="ru-RU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7BB548-9B4F-3312-B101-D9476E58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379"/>
            <a:ext cx="9144000" cy="30807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6D6AF6-B7EE-DF55-DBD2-DAABFAE0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944" y="3174856"/>
            <a:ext cx="2819794" cy="1390844"/>
          </a:xfrm>
          <a:prstGeom prst="rect">
            <a:avLst/>
          </a:prstGeom>
        </p:spPr>
      </p:pic>
      <p:sp>
        <p:nvSpPr>
          <p:cNvPr id="13" name="Google Shape;467;p26">
            <a:extLst>
              <a:ext uri="{FF2B5EF4-FFF2-40B4-BE49-F238E27FC236}">
                <a16:creationId xmlns:a16="http://schemas.microsoft.com/office/drawing/2014/main" id="{35B27450-7F14-7BAF-3AF4-6C5BCCECFA0E}"/>
              </a:ext>
            </a:extLst>
          </p:cNvPr>
          <p:cNvSpPr txBox="1">
            <a:spLocks/>
          </p:cNvSpPr>
          <p:nvPr/>
        </p:nvSpPr>
        <p:spPr>
          <a:xfrm>
            <a:off x="2458570" y="3174856"/>
            <a:ext cx="1420906" cy="3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3x3 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пикселя</a:t>
            </a:r>
          </a:p>
        </p:txBody>
      </p:sp>
      <p:sp>
        <p:nvSpPr>
          <p:cNvPr id="14" name="Google Shape;467;p26">
            <a:extLst>
              <a:ext uri="{FF2B5EF4-FFF2-40B4-BE49-F238E27FC236}">
                <a16:creationId xmlns:a16="http://schemas.microsoft.com/office/drawing/2014/main" id="{56FA6277-9F68-0FBD-EFCA-92335AB9AA7D}"/>
              </a:ext>
            </a:extLst>
          </p:cNvPr>
          <p:cNvSpPr txBox="1">
            <a:spLocks/>
          </p:cNvSpPr>
          <p:nvPr/>
        </p:nvSpPr>
        <p:spPr>
          <a:xfrm>
            <a:off x="4148418" y="3174856"/>
            <a:ext cx="1420906" cy="3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Порог 90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A7C5FB-0B41-5DD1-18B7-3FE4D54AA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980" y="3174856"/>
            <a:ext cx="2819794" cy="1390844"/>
          </a:xfrm>
          <a:prstGeom prst="rect">
            <a:avLst/>
          </a:prstGeom>
        </p:spPr>
      </p:pic>
      <p:sp>
        <p:nvSpPr>
          <p:cNvPr id="16" name="Google Shape;467;p26">
            <a:extLst>
              <a:ext uri="{FF2B5EF4-FFF2-40B4-BE49-F238E27FC236}">
                <a16:creationId xmlns:a16="http://schemas.microsoft.com/office/drawing/2014/main" id="{DF4CECC5-202D-3931-3C88-F98A762173AD}"/>
              </a:ext>
            </a:extLst>
          </p:cNvPr>
          <p:cNvSpPr txBox="1">
            <a:spLocks/>
          </p:cNvSpPr>
          <p:nvPr/>
        </p:nvSpPr>
        <p:spPr>
          <a:xfrm>
            <a:off x="5515536" y="3078252"/>
            <a:ext cx="2149288" cy="79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Бинарный паттерн 10001101</a:t>
            </a:r>
          </a:p>
        </p:txBody>
      </p:sp>
      <p:sp>
        <p:nvSpPr>
          <p:cNvPr id="17" name="Google Shape;467;p26">
            <a:extLst>
              <a:ext uri="{FF2B5EF4-FFF2-40B4-BE49-F238E27FC236}">
                <a16:creationId xmlns:a16="http://schemas.microsoft.com/office/drawing/2014/main" id="{1DF9E54E-AE67-1676-B2F4-7AAA1E62C0F2}"/>
              </a:ext>
            </a:extLst>
          </p:cNvPr>
          <p:cNvSpPr txBox="1">
            <a:spLocks/>
          </p:cNvSpPr>
          <p:nvPr/>
        </p:nvSpPr>
        <p:spPr>
          <a:xfrm>
            <a:off x="7554613" y="3078252"/>
            <a:ext cx="1420906" cy="79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Десятичное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109424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8C812C48-DF0A-16A4-F39C-3D17FB0D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A5A51CF5-F38D-8A72-78EC-048F8E0D89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Алгоритм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-cascade</a:t>
            </a:r>
            <a:endParaRPr lang="ru-RU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BAAC7-4317-FE7D-E31D-E7505D3A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7" y="894229"/>
            <a:ext cx="7951224" cy="28806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430FB5-76E7-9E86-3A11-D4F35773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68" y="2830606"/>
            <a:ext cx="264892" cy="311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E89BD5-4D3B-791A-3779-0B2F43F8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427" y="2812451"/>
            <a:ext cx="264892" cy="3112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BFE676-9F5D-8322-3AB9-5C600CC61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16" y="2571750"/>
            <a:ext cx="264892" cy="311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45D8A1-DBFC-C4B3-F1D5-577E8471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981" y="1794762"/>
            <a:ext cx="264892" cy="3112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092BA9-0057-E820-55E9-60197B7D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25" y="1639113"/>
            <a:ext cx="747060" cy="3112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AA5BC0-25EB-BA09-1F4F-D09B8AD3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49" y="1706768"/>
            <a:ext cx="492919" cy="39929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15FB1B-0745-7F84-8006-2297614E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43" y="1794762"/>
            <a:ext cx="264892" cy="3112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ADA626-1CA0-7C83-2B64-03BE5C12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595" y="1750765"/>
            <a:ext cx="264892" cy="3112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FADDAF7-E642-CE22-4163-164581F8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2297">
            <a:off x="7693469" y="2187056"/>
            <a:ext cx="264892" cy="457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8C9E28-7998-1209-34B5-486889104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2297">
            <a:off x="7845869" y="2339456"/>
            <a:ext cx="264892" cy="457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E67584A-9D07-EEAD-BF81-F9AF2E58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2297">
            <a:off x="7998269" y="2491856"/>
            <a:ext cx="264892" cy="4571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EACAC75-701B-BD44-B334-D5F03EA1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54532">
            <a:off x="7536862" y="2442449"/>
            <a:ext cx="264892" cy="4571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972E2C4-B7E1-E933-9D05-DC48970A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2297">
            <a:off x="7397287" y="2309949"/>
            <a:ext cx="264892" cy="4571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888687-A9C0-939C-145F-DA1E6715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179" y="1911866"/>
            <a:ext cx="747060" cy="311298"/>
          </a:xfrm>
          <a:prstGeom prst="rect">
            <a:avLst/>
          </a:prstGeom>
        </p:spPr>
      </p:pic>
      <p:sp>
        <p:nvSpPr>
          <p:cNvPr id="27" name="Google Shape;467;p26">
            <a:extLst>
              <a:ext uri="{FF2B5EF4-FFF2-40B4-BE49-F238E27FC236}">
                <a16:creationId xmlns:a16="http://schemas.microsoft.com/office/drawing/2014/main" id="{06701391-7B38-9FEA-D402-5C4E7403A994}"/>
              </a:ext>
            </a:extLst>
          </p:cNvPr>
          <p:cNvSpPr txBox="1">
            <a:spLocks/>
          </p:cNvSpPr>
          <p:nvPr/>
        </p:nvSpPr>
        <p:spPr>
          <a:xfrm>
            <a:off x="4252353" y="742385"/>
            <a:ext cx="2192804" cy="3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Краевые признаки</a:t>
            </a:r>
          </a:p>
        </p:txBody>
      </p:sp>
      <p:sp>
        <p:nvSpPr>
          <p:cNvPr id="28" name="Google Shape;467;p26">
            <a:extLst>
              <a:ext uri="{FF2B5EF4-FFF2-40B4-BE49-F238E27FC236}">
                <a16:creationId xmlns:a16="http://schemas.microsoft.com/office/drawing/2014/main" id="{63B6A0AE-887D-367B-F66F-0B5AB6490CE0}"/>
              </a:ext>
            </a:extLst>
          </p:cNvPr>
          <p:cNvSpPr txBox="1">
            <a:spLocks/>
          </p:cNvSpPr>
          <p:nvPr/>
        </p:nvSpPr>
        <p:spPr>
          <a:xfrm>
            <a:off x="4310531" y="1638275"/>
            <a:ext cx="2192804" cy="3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Линейные признаки</a:t>
            </a:r>
          </a:p>
        </p:txBody>
      </p:sp>
      <p:sp>
        <p:nvSpPr>
          <p:cNvPr id="29" name="Google Shape;467;p26">
            <a:extLst>
              <a:ext uri="{FF2B5EF4-FFF2-40B4-BE49-F238E27FC236}">
                <a16:creationId xmlns:a16="http://schemas.microsoft.com/office/drawing/2014/main" id="{5EB4A9DC-808E-174A-9ED3-4699FFFEE1B8}"/>
              </a:ext>
            </a:extLst>
          </p:cNvPr>
          <p:cNvSpPr txBox="1">
            <a:spLocks/>
          </p:cNvSpPr>
          <p:nvPr/>
        </p:nvSpPr>
        <p:spPr>
          <a:xfrm>
            <a:off x="4302874" y="2681995"/>
            <a:ext cx="2500742" cy="3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Центральные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234211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4EA78406-0A11-BB70-7A16-A112CE9B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6B3FA6D1-C8B7-2A0F-7BD9-B32A5B258A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WEB-</a:t>
            </a:r>
            <a:r>
              <a:rPr lang="ru-R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интерфейс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5C4549-687C-D69B-A162-746E4B5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27" y="2812451"/>
            <a:ext cx="264892" cy="311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F1854E-5186-1E9F-A78D-92BA6DBD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81" y="1794762"/>
            <a:ext cx="264892" cy="3112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F2C113-04B0-1A5E-E4F7-9B8416400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97" y="577800"/>
            <a:ext cx="3522009" cy="4362121"/>
          </a:xfrm>
          <a:prstGeom prst="rect">
            <a:avLst/>
          </a:prstGeom>
        </p:spPr>
      </p:pic>
      <p:sp>
        <p:nvSpPr>
          <p:cNvPr id="15" name="Google Shape;467;p26">
            <a:extLst>
              <a:ext uri="{FF2B5EF4-FFF2-40B4-BE49-F238E27FC236}">
                <a16:creationId xmlns:a16="http://schemas.microsoft.com/office/drawing/2014/main" id="{810DCD21-2657-821F-9E92-27A13F1B72C6}"/>
              </a:ext>
            </a:extLst>
          </p:cNvPr>
          <p:cNvSpPr txBox="1">
            <a:spLocks/>
          </p:cNvSpPr>
          <p:nvPr/>
        </p:nvSpPr>
        <p:spPr>
          <a:xfrm>
            <a:off x="4628873" y="577800"/>
            <a:ext cx="3985994" cy="92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Модуль для управления изображениями через веб-интерфейс, использующий </a:t>
            </a:r>
            <a:r>
              <a:rPr lang="ru-RU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467;p26">
            <a:extLst>
              <a:ext uri="{FF2B5EF4-FFF2-40B4-BE49-F238E27FC236}">
                <a16:creationId xmlns:a16="http://schemas.microsoft.com/office/drawing/2014/main" id="{C08A7A7C-419C-12F5-6063-656BACAD37EA}"/>
              </a:ext>
            </a:extLst>
          </p:cNvPr>
          <p:cNvSpPr txBox="1">
            <a:spLocks/>
          </p:cNvSpPr>
          <p:nvPr/>
        </p:nvSpPr>
        <p:spPr>
          <a:xfrm>
            <a:off x="4628873" y="1794762"/>
            <a:ext cx="3985994" cy="177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Основные функции:</a:t>
            </a:r>
          </a:p>
          <a:p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Загрузка изображений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Управление группами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Добавление/удаление лиц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Просмотр логов</a:t>
            </a:r>
          </a:p>
        </p:txBody>
      </p:sp>
    </p:spTree>
    <p:extLst>
      <p:ext uri="{BB962C8B-B14F-4D97-AF65-F5344CB8AC3E}">
        <p14:creationId xmlns:p14="http://schemas.microsoft.com/office/powerpoint/2010/main" val="410796036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185</Words>
  <Application>Microsoft Office PowerPoint</Application>
  <PresentationFormat>Экран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Livvic Light</vt:lpstr>
      <vt:lpstr>Nunito Light</vt:lpstr>
      <vt:lpstr>Wingdings</vt:lpstr>
      <vt:lpstr>Calibri</vt:lpstr>
      <vt:lpstr>Advent Pro SemiBold</vt:lpstr>
      <vt:lpstr>Arial</vt:lpstr>
      <vt:lpstr>Share Tech</vt:lpstr>
      <vt:lpstr>Maven Pro</vt:lpstr>
      <vt:lpstr>Fira Sans Extra Condensed Medium</vt:lpstr>
      <vt:lpstr>Data Science Consulting by Slidesgo</vt:lpstr>
      <vt:lpstr>Доступ по распознаванию лица</vt:lpstr>
      <vt:lpstr>Актуальность проекта</vt:lpstr>
      <vt:lpstr>Кодовый замок</vt:lpstr>
      <vt:lpstr>Радужная оболочка</vt:lpstr>
      <vt:lpstr>Презентация PowerPoint</vt:lpstr>
      <vt:lpstr>ПРОГРАММНАЯ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ПРОТОТИП</vt:lpstr>
      <vt:lpstr>Презентация PowerPoint</vt:lpstr>
      <vt:lpstr>ЭКОНОМИЧЕСКАЯ РЕНТАБЕЛЬНОСТЬ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Andrey Pokhlestov</dc:creator>
  <cp:lastModifiedBy>Andrey Pokhlestov</cp:lastModifiedBy>
  <cp:revision>19</cp:revision>
  <dcterms:modified xsi:type="dcterms:W3CDTF">2025-01-15T12:50:49Z</dcterms:modified>
</cp:coreProperties>
</file>